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69" r:id="rId6"/>
    <p:sldId id="268" r:id="rId7"/>
    <p:sldId id="260" r:id="rId8"/>
    <p:sldId id="266" r:id="rId9"/>
    <p:sldId id="261" r:id="rId10"/>
    <p:sldId id="262" r:id="rId11"/>
    <p:sldId id="270" r:id="rId12"/>
    <p:sldId id="267" r:id="rId13"/>
    <p:sldId id="263" r:id="rId14"/>
    <p:sldId id="264"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2730C0-A2A0-03BD-5B22-41EF437E4DFA}" name="Hari ." initials="H." userId="093901addb900d1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1F021F-D914-4BBF-B7A0-D98AD7E8776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AF60209-7B22-4F3C-94C6-31A0E994C18D}">
      <dgm:prSet/>
      <dgm:spPr/>
      <dgm:t>
        <a:bodyPr/>
        <a:lstStyle/>
        <a:p>
          <a:pPr>
            <a:lnSpc>
              <a:spcPct val="100000"/>
            </a:lnSpc>
          </a:pPr>
          <a:r>
            <a:rPr lang="en-US" b="1"/>
            <a:t>Community Building: </a:t>
          </a:r>
          <a:r>
            <a:rPr lang="en-US"/>
            <a:t>The interface can foster a community of Rubik's Cube enthusiasts who can share their progress, compete, and collaborate in solving the cube. </a:t>
          </a:r>
        </a:p>
      </dgm:t>
    </dgm:pt>
    <dgm:pt modelId="{710AB54D-A6BA-4A11-8C6F-6190D9EFFC19}" type="parTrans" cxnId="{6F80813F-3307-4A7D-8A99-8C44ECF74B5D}">
      <dgm:prSet/>
      <dgm:spPr/>
      <dgm:t>
        <a:bodyPr/>
        <a:lstStyle/>
        <a:p>
          <a:endParaRPr lang="en-US"/>
        </a:p>
      </dgm:t>
    </dgm:pt>
    <dgm:pt modelId="{5DAA8CA9-6E74-46BD-99FD-E3D12BC59B79}" type="sibTrans" cxnId="{6F80813F-3307-4A7D-8A99-8C44ECF74B5D}">
      <dgm:prSet/>
      <dgm:spPr/>
      <dgm:t>
        <a:bodyPr/>
        <a:lstStyle/>
        <a:p>
          <a:endParaRPr lang="en-US"/>
        </a:p>
      </dgm:t>
    </dgm:pt>
    <dgm:pt modelId="{4CDB31C5-0EE7-47D4-9123-061ECBB7F315}">
      <dgm:prSet/>
      <dgm:spPr/>
      <dgm:t>
        <a:bodyPr/>
        <a:lstStyle/>
        <a:p>
          <a:pPr>
            <a:lnSpc>
              <a:spcPct val="100000"/>
            </a:lnSpc>
          </a:pPr>
          <a:r>
            <a:rPr lang="en-US" b="1"/>
            <a:t>Enhanced Problem-Solving Skills: </a:t>
          </a:r>
          <a:r>
            <a:rPr lang="en-US"/>
            <a:t>Users can develop and enhance their critical thinking, problem-solving, and algorithmic thinking skills while working on solving the Rubik's Cube.</a:t>
          </a:r>
        </a:p>
      </dgm:t>
    </dgm:pt>
    <dgm:pt modelId="{EF209660-D42F-483F-AD99-7FDA802A40F6}" type="parTrans" cxnId="{2967E782-1796-48CA-B6F2-543F4D46EAEA}">
      <dgm:prSet/>
      <dgm:spPr/>
      <dgm:t>
        <a:bodyPr/>
        <a:lstStyle/>
        <a:p>
          <a:endParaRPr lang="en-US"/>
        </a:p>
      </dgm:t>
    </dgm:pt>
    <dgm:pt modelId="{1D9AEB0D-1AC5-49D5-BE96-B2FB9380D212}" type="sibTrans" cxnId="{2967E782-1796-48CA-B6F2-543F4D46EAEA}">
      <dgm:prSet/>
      <dgm:spPr/>
      <dgm:t>
        <a:bodyPr/>
        <a:lstStyle/>
        <a:p>
          <a:endParaRPr lang="en-US"/>
        </a:p>
      </dgm:t>
    </dgm:pt>
    <dgm:pt modelId="{C218B832-FC30-4961-8A56-B58A7F529716}">
      <dgm:prSet/>
      <dgm:spPr/>
      <dgm:t>
        <a:bodyPr/>
        <a:lstStyle/>
        <a:p>
          <a:pPr>
            <a:lnSpc>
              <a:spcPct val="100000"/>
            </a:lnSpc>
          </a:pPr>
          <a:r>
            <a:rPr lang="en-US" b="1"/>
            <a:t>Engagement</a:t>
          </a:r>
          <a:r>
            <a:rPr lang="en-US"/>
            <a:t>: The combination of 3D visualization, interactivity, and user-friendly design makes learning and practicing solving techniques engaging and enjoyable.</a:t>
          </a:r>
        </a:p>
      </dgm:t>
    </dgm:pt>
    <dgm:pt modelId="{E22340F9-D2DD-42A7-8F59-B0A751EB3A88}" type="parTrans" cxnId="{0CCA2A5B-3740-460A-A827-9A8BA94E6E33}">
      <dgm:prSet/>
      <dgm:spPr/>
      <dgm:t>
        <a:bodyPr/>
        <a:lstStyle/>
        <a:p>
          <a:endParaRPr lang="en-US"/>
        </a:p>
      </dgm:t>
    </dgm:pt>
    <dgm:pt modelId="{A7D3D09A-B3D3-44BD-B9CB-4A7FD2A18FAB}" type="sibTrans" cxnId="{0CCA2A5B-3740-460A-A827-9A8BA94E6E33}">
      <dgm:prSet/>
      <dgm:spPr/>
      <dgm:t>
        <a:bodyPr/>
        <a:lstStyle/>
        <a:p>
          <a:endParaRPr lang="en-US"/>
        </a:p>
      </dgm:t>
    </dgm:pt>
    <dgm:pt modelId="{17308CA8-F1E6-4C22-AB9C-58CD5A6237D6}">
      <dgm:prSet/>
      <dgm:spPr/>
      <dgm:t>
        <a:bodyPr/>
        <a:lstStyle/>
        <a:p>
          <a:pPr>
            <a:lnSpc>
              <a:spcPct val="100000"/>
            </a:lnSpc>
          </a:pPr>
          <a:r>
            <a:rPr lang="en-US" b="1"/>
            <a:t>Educational Value: </a:t>
          </a:r>
          <a:r>
            <a:rPr lang="en-US"/>
            <a:t>It serves as an educational resource for both beginners and experienced cubers, promoting the learning and mastery of Rubik's Cube solving.</a:t>
          </a:r>
        </a:p>
      </dgm:t>
    </dgm:pt>
    <dgm:pt modelId="{73FBEC76-EC75-450E-89FA-AC4AF7015984}" type="parTrans" cxnId="{9BD3E1B4-F91F-4518-8B50-197B0CFCDF47}">
      <dgm:prSet/>
      <dgm:spPr/>
      <dgm:t>
        <a:bodyPr/>
        <a:lstStyle/>
        <a:p>
          <a:endParaRPr lang="en-US"/>
        </a:p>
      </dgm:t>
    </dgm:pt>
    <dgm:pt modelId="{5F4F6BFD-1F40-4535-BCF4-E832D7DA3762}" type="sibTrans" cxnId="{9BD3E1B4-F91F-4518-8B50-197B0CFCDF47}">
      <dgm:prSet/>
      <dgm:spPr/>
      <dgm:t>
        <a:bodyPr/>
        <a:lstStyle/>
        <a:p>
          <a:endParaRPr lang="en-US"/>
        </a:p>
      </dgm:t>
    </dgm:pt>
    <dgm:pt modelId="{F46636F4-F827-42E0-81CB-ADD5476B4D54}">
      <dgm:prSet/>
      <dgm:spPr/>
      <dgm:t>
        <a:bodyPr/>
        <a:lstStyle/>
        <a:p>
          <a:pPr>
            <a:lnSpc>
              <a:spcPct val="100000"/>
            </a:lnSpc>
          </a:pPr>
          <a:r>
            <a:rPr lang="en-US" b="1"/>
            <a:t>Algorithmic Solver: </a:t>
          </a:r>
          <a:r>
            <a:rPr lang="en-US"/>
            <a:t>The inclusion of a Python-based solver assists users by providing optimal solutions for scrambled cubes, enhancing their problem-solving skills. </a:t>
          </a:r>
        </a:p>
      </dgm:t>
    </dgm:pt>
    <dgm:pt modelId="{07D07766-7F03-4652-86C0-6325DC64ADD8}" type="parTrans" cxnId="{7814EAE5-2C63-4F6C-8BE8-8FB38CBB0632}">
      <dgm:prSet/>
      <dgm:spPr/>
      <dgm:t>
        <a:bodyPr/>
        <a:lstStyle/>
        <a:p>
          <a:endParaRPr lang="en-US"/>
        </a:p>
      </dgm:t>
    </dgm:pt>
    <dgm:pt modelId="{58BDC582-1A90-4B9A-B31E-6E9368415525}" type="sibTrans" cxnId="{7814EAE5-2C63-4F6C-8BE8-8FB38CBB0632}">
      <dgm:prSet/>
      <dgm:spPr/>
      <dgm:t>
        <a:bodyPr/>
        <a:lstStyle/>
        <a:p>
          <a:endParaRPr lang="en-US"/>
        </a:p>
      </dgm:t>
    </dgm:pt>
    <dgm:pt modelId="{3D95AF7F-06C8-462A-BAB9-0C9BD5ED22CD}">
      <dgm:prSet/>
      <dgm:spPr/>
      <dgm:t>
        <a:bodyPr/>
        <a:lstStyle/>
        <a:p>
          <a:pPr>
            <a:lnSpc>
              <a:spcPct val="100000"/>
            </a:lnSpc>
          </a:pPr>
          <a:r>
            <a:rPr lang="en-US" b="1"/>
            <a:t>Practice and Improvement: </a:t>
          </a:r>
          <a:r>
            <a:rPr lang="en-US"/>
            <a:t>Users can generate random cube scrambles and track their progress, allowing for continuous practice and improvement.</a:t>
          </a:r>
        </a:p>
      </dgm:t>
    </dgm:pt>
    <dgm:pt modelId="{F96B85AF-7F58-4F18-A68D-4D4483DF5E67}" type="parTrans" cxnId="{DFC1F5B3-CFE2-48FD-BCF3-A428A2DD6800}">
      <dgm:prSet/>
      <dgm:spPr/>
      <dgm:t>
        <a:bodyPr/>
        <a:lstStyle/>
        <a:p>
          <a:endParaRPr lang="en-US"/>
        </a:p>
      </dgm:t>
    </dgm:pt>
    <dgm:pt modelId="{7CC827A2-5C49-481D-861C-D65316E4D5F0}" type="sibTrans" cxnId="{DFC1F5B3-CFE2-48FD-BCF3-A428A2DD6800}">
      <dgm:prSet/>
      <dgm:spPr/>
      <dgm:t>
        <a:bodyPr/>
        <a:lstStyle/>
        <a:p>
          <a:endParaRPr lang="en-US"/>
        </a:p>
      </dgm:t>
    </dgm:pt>
    <dgm:pt modelId="{3509D3CF-6A9D-4C87-A3DF-37834F80F4B0}" type="pres">
      <dgm:prSet presAssocID="{A91F021F-D914-4BBF-B7A0-D98AD7E87765}" presName="root" presStyleCnt="0">
        <dgm:presLayoutVars>
          <dgm:dir/>
          <dgm:resizeHandles val="exact"/>
        </dgm:presLayoutVars>
      </dgm:prSet>
      <dgm:spPr/>
    </dgm:pt>
    <dgm:pt modelId="{839916A4-78F5-4AB7-B5C8-20AB4ACE8BA9}" type="pres">
      <dgm:prSet presAssocID="{EAF60209-7B22-4F3C-94C6-31A0E994C18D}" presName="compNode" presStyleCnt="0"/>
      <dgm:spPr/>
    </dgm:pt>
    <dgm:pt modelId="{C4F30F05-0E60-41C8-A006-F53982CACA82}" type="pres">
      <dgm:prSet presAssocID="{EAF60209-7B22-4F3C-94C6-31A0E994C18D}" presName="bgRect" presStyleLbl="bgShp" presStyleIdx="0" presStyleCnt="6"/>
      <dgm:spPr/>
    </dgm:pt>
    <dgm:pt modelId="{06E4EA45-D069-4462-BE7A-4A39983CCA20}" type="pres">
      <dgm:prSet presAssocID="{EAF60209-7B22-4F3C-94C6-31A0E994C18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761AE05B-88EB-4CE6-8FED-3138AFDEE4ED}" type="pres">
      <dgm:prSet presAssocID="{EAF60209-7B22-4F3C-94C6-31A0E994C18D}" presName="spaceRect" presStyleCnt="0"/>
      <dgm:spPr/>
    </dgm:pt>
    <dgm:pt modelId="{ECE7FB16-6475-4BDB-B3EA-5A691D2041DE}" type="pres">
      <dgm:prSet presAssocID="{EAF60209-7B22-4F3C-94C6-31A0E994C18D}" presName="parTx" presStyleLbl="revTx" presStyleIdx="0" presStyleCnt="6">
        <dgm:presLayoutVars>
          <dgm:chMax val="0"/>
          <dgm:chPref val="0"/>
        </dgm:presLayoutVars>
      </dgm:prSet>
      <dgm:spPr/>
    </dgm:pt>
    <dgm:pt modelId="{56A0AE2E-C193-4C12-8825-AFA0BA4BCD21}" type="pres">
      <dgm:prSet presAssocID="{5DAA8CA9-6E74-46BD-99FD-E3D12BC59B79}" presName="sibTrans" presStyleCnt="0"/>
      <dgm:spPr/>
    </dgm:pt>
    <dgm:pt modelId="{D2701103-E89B-4F28-9655-28DBF7B6B4AC}" type="pres">
      <dgm:prSet presAssocID="{4CDB31C5-0EE7-47D4-9123-061ECBB7F315}" presName="compNode" presStyleCnt="0"/>
      <dgm:spPr/>
    </dgm:pt>
    <dgm:pt modelId="{64ED5740-82AF-42F8-A891-DE73F9602F47}" type="pres">
      <dgm:prSet presAssocID="{4CDB31C5-0EE7-47D4-9123-061ECBB7F315}" presName="bgRect" presStyleLbl="bgShp" presStyleIdx="1" presStyleCnt="6"/>
      <dgm:spPr/>
    </dgm:pt>
    <dgm:pt modelId="{EE8DAA3E-F2E8-4A97-BCB1-8079D7EA023E}" type="pres">
      <dgm:prSet presAssocID="{4CDB31C5-0EE7-47D4-9123-061ECBB7F31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33D2B282-6917-47C4-8626-8162AECFDCA8}" type="pres">
      <dgm:prSet presAssocID="{4CDB31C5-0EE7-47D4-9123-061ECBB7F315}" presName="spaceRect" presStyleCnt="0"/>
      <dgm:spPr/>
    </dgm:pt>
    <dgm:pt modelId="{967FA7B1-6CFC-4AD5-B0E4-5A8F76017A35}" type="pres">
      <dgm:prSet presAssocID="{4CDB31C5-0EE7-47D4-9123-061ECBB7F315}" presName="parTx" presStyleLbl="revTx" presStyleIdx="1" presStyleCnt="6">
        <dgm:presLayoutVars>
          <dgm:chMax val="0"/>
          <dgm:chPref val="0"/>
        </dgm:presLayoutVars>
      </dgm:prSet>
      <dgm:spPr/>
    </dgm:pt>
    <dgm:pt modelId="{E39CB504-9A0A-4441-913D-30CEFAD9177D}" type="pres">
      <dgm:prSet presAssocID="{1D9AEB0D-1AC5-49D5-BE96-B2FB9380D212}" presName="sibTrans" presStyleCnt="0"/>
      <dgm:spPr/>
    </dgm:pt>
    <dgm:pt modelId="{8F25311B-69D3-45AF-9402-DE1B45C69492}" type="pres">
      <dgm:prSet presAssocID="{C218B832-FC30-4961-8A56-B58A7F529716}" presName="compNode" presStyleCnt="0"/>
      <dgm:spPr/>
    </dgm:pt>
    <dgm:pt modelId="{64AEFBF5-9FD2-4985-8040-B939B6C2A93A}" type="pres">
      <dgm:prSet presAssocID="{C218B832-FC30-4961-8A56-B58A7F529716}" presName="bgRect" presStyleLbl="bgShp" presStyleIdx="2" presStyleCnt="6"/>
      <dgm:spPr/>
    </dgm:pt>
    <dgm:pt modelId="{421C568B-6C96-4B58-B5BF-024572240EA7}" type="pres">
      <dgm:prSet presAssocID="{C218B832-FC30-4961-8A56-B58A7F52971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A2D38AA7-4641-4161-9F25-B6C5F3A79E35}" type="pres">
      <dgm:prSet presAssocID="{C218B832-FC30-4961-8A56-B58A7F529716}" presName="spaceRect" presStyleCnt="0"/>
      <dgm:spPr/>
    </dgm:pt>
    <dgm:pt modelId="{29A9E2FD-503B-4231-BDC4-A2BDF4EDB069}" type="pres">
      <dgm:prSet presAssocID="{C218B832-FC30-4961-8A56-B58A7F529716}" presName="parTx" presStyleLbl="revTx" presStyleIdx="2" presStyleCnt="6">
        <dgm:presLayoutVars>
          <dgm:chMax val="0"/>
          <dgm:chPref val="0"/>
        </dgm:presLayoutVars>
      </dgm:prSet>
      <dgm:spPr/>
    </dgm:pt>
    <dgm:pt modelId="{EB5021E1-949C-4AB6-A53E-6562CD5E960A}" type="pres">
      <dgm:prSet presAssocID="{A7D3D09A-B3D3-44BD-B9CB-4A7FD2A18FAB}" presName="sibTrans" presStyleCnt="0"/>
      <dgm:spPr/>
    </dgm:pt>
    <dgm:pt modelId="{20D2F44C-6546-4750-B7CE-22A4D9B7DCF4}" type="pres">
      <dgm:prSet presAssocID="{17308CA8-F1E6-4C22-AB9C-58CD5A6237D6}" presName="compNode" presStyleCnt="0"/>
      <dgm:spPr/>
    </dgm:pt>
    <dgm:pt modelId="{7D2E2B6E-5143-47C8-B9BC-9DEC5D94D8BD}" type="pres">
      <dgm:prSet presAssocID="{17308CA8-F1E6-4C22-AB9C-58CD5A6237D6}" presName="bgRect" presStyleLbl="bgShp" presStyleIdx="3" presStyleCnt="6"/>
      <dgm:spPr/>
    </dgm:pt>
    <dgm:pt modelId="{7A3B102F-2EE3-420C-9A7D-437BAFE47CB3}" type="pres">
      <dgm:prSet presAssocID="{17308CA8-F1E6-4C22-AB9C-58CD5A6237D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kateboard"/>
        </a:ext>
      </dgm:extLst>
    </dgm:pt>
    <dgm:pt modelId="{189A9C3E-0C03-4FE8-A6F4-F8F45EBA75CA}" type="pres">
      <dgm:prSet presAssocID="{17308CA8-F1E6-4C22-AB9C-58CD5A6237D6}" presName="spaceRect" presStyleCnt="0"/>
      <dgm:spPr/>
    </dgm:pt>
    <dgm:pt modelId="{409108F8-51E6-4E83-A085-1785F2AC112C}" type="pres">
      <dgm:prSet presAssocID="{17308CA8-F1E6-4C22-AB9C-58CD5A6237D6}" presName="parTx" presStyleLbl="revTx" presStyleIdx="3" presStyleCnt="6">
        <dgm:presLayoutVars>
          <dgm:chMax val="0"/>
          <dgm:chPref val="0"/>
        </dgm:presLayoutVars>
      </dgm:prSet>
      <dgm:spPr/>
    </dgm:pt>
    <dgm:pt modelId="{564FB2D2-3737-4719-AF8C-511201BC13B5}" type="pres">
      <dgm:prSet presAssocID="{5F4F6BFD-1F40-4535-BCF4-E832D7DA3762}" presName="sibTrans" presStyleCnt="0"/>
      <dgm:spPr/>
    </dgm:pt>
    <dgm:pt modelId="{A7752970-9F87-4BB4-8327-492EB5725323}" type="pres">
      <dgm:prSet presAssocID="{F46636F4-F827-42E0-81CB-ADD5476B4D54}" presName="compNode" presStyleCnt="0"/>
      <dgm:spPr/>
    </dgm:pt>
    <dgm:pt modelId="{F67E6D91-E78A-47AC-8709-927E17A88872}" type="pres">
      <dgm:prSet presAssocID="{F46636F4-F827-42E0-81CB-ADD5476B4D54}" presName="bgRect" presStyleLbl="bgShp" presStyleIdx="4" presStyleCnt="6"/>
      <dgm:spPr/>
    </dgm:pt>
    <dgm:pt modelId="{6F240E92-B127-47D5-98FF-B9535E4B512C}" type="pres">
      <dgm:prSet presAssocID="{F46636F4-F827-42E0-81CB-ADD5476B4D5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grammer"/>
        </a:ext>
      </dgm:extLst>
    </dgm:pt>
    <dgm:pt modelId="{9A40714B-CF8B-43D9-9E37-44348F7F7B3F}" type="pres">
      <dgm:prSet presAssocID="{F46636F4-F827-42E0-81CB-ADD5476B4D54}" presName="spaceRect" presStyleCnt="0"/>
      <dgm:spPr/>
    </dgm:pt>
    <dgm:pt modelId="{D95B2812-4625-4739-956B-2654B1F9C4A6}" type="pres">
      <dgm:prSet presAssocID="{F46636F4-F827-42E0-81CB-ADD5476B4D54}" presName="parTx" presStyleLbl="revTx" presStyleIdx="4" presStyleCnt="6">
        <dgm:presLayoutVars>
          <dgm:chMax val="0"/>
          <dgm:chPref val="0"/>
        </dgm:presLayoutVars>
      </dgm:prSet>
      <dgm:spPr/>
    </dgm:pt>
    <dgm:pt modelId="{BA8575C6-04A7-4313-ADA9-D7DA9D04E4A2}" type="pres">
      <dgm:prSet presAssocID="{58BDC582-1A90-4B9A-B31E-6E9368415525}" presName="sibTrans" presStyleCnt="0"/>
      <dgm:spPr/>
    </dgm:pt>
    <dgm:pt modelId="{706A40DA-1FE4-4542-A03F-0EFE511939F0}" type="pres">
      <dgm:prSet presAssocID="{3D95AF7F-06C8-462A-BAB9-0C9BD5ED22CD}" presName="compNode" presStyleCnt="0"/>
      <dgm:spPr/>
    </dgm:pt>
    <dgm:pt modelId="{A04270C2-01E2-4EE3-A09A-8B2CA5AF92EF}" type="pres">
      <dgm:prSet presAssocID="{3D95AF7F-06C8-462A-BAB9-0C9BD5ED22CD}" presName="bgRect" presStyleLbl="bgShp" presStyleIdx="5" presStyleCnt="6"/>
      <dgm:spPr/>
    </dgm:pt>
    <dgm:pt modelId="{8E219A16-C02A-46E4-A1DE-B01DC9BB829D}" type="pres">
      <dgm:prSet presAssocID="{3D95AF7F-06C8-462A-BAB9-0C9BD5ED22C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orkflow"/>
        </a:ext>
      </dgm:extLst>
    </dgm:pt>
    <dgm:pt modelId="{A405A23C-24B4-4EB7-A7BE-074C6EF19B1C}" type="pres">
      <dgm:prSet presAssocID="{3D95AF7F-06C8-462A-BAB9-0C9BD5ED22CD}" presName="spaceRect" presStyleCnt="0"/>
      <dgm:spPr/>
    </dgm:pt>
    <dgm:pt modelId="{623166F8-A635-46D0-806F-A9A4C86D4405}" type="pres">
      <dgm:prSet presAssocID="{3D95AF7F-06C8-462A-BAB9-0C9BD5ED22CD}" presName="parTx" presStyleLbl="revTx" presStyleIdx="5" presStyleCnt="6">
        <dgm:presLayoutVars>
          <dgm:chMax val="0"/>
          <dgm:chPref val="0"/>
        </dgm:presLayoutVars>
      </dgm:prSet>
      <dgm:spPr/>
    </dgm:pt>
  </dgm:ptLst>
  <dgm:cxnLst>
    <dgm:cxn modelId="{54183914-77B0-44A2-BD13-6488BB043A3B}" type="presOf" srcId="{3D95AF7F-06C8-462A-BAB9-0C9BD5ED22CD}" destId="{623166F8-A635-46D0-806F-A9A4C86D4405}" srcOrd="0" destOrd="0" presId="urn:microsoft.com/office/officeart/2018/2/layout/IconVerticalSolidList"/>
    <dgm:cxn modelId="{E5427E19-208C-4B56-9D8F-3D8ED62C067F}" type="presOf" srcId="{F46636F4-F827-42E0-81CB-ADD5476B4D54}" destId="{D95B2812-4625-4739-956B-2654B1F9C4A6}" srcOrd="0" destOrd="0" presId="urn:microsoft.com/office/officeart/2018/2/layout/IconVerticalSolidList"/>
    <dgm:cxn modelId="{6F80813F-3307-4A7D-8A99-8C44ECF74B5D}" srcId="{A91F021F-D914-4BBF-B7A0-D98AD7E87765}" destId="{EAF60209-7B22-4F3C-94C6-31A0E994C18D}" srcOrd="0" destOrd="0" parTransId="{710AB54D-A6BA-4A11-8C6F-6190D9EFFC19}" sibTransId="{5DAA8CA9-6E74-46BD-99FD-E3D12BC59B79}"/>
    <dgm:cxn modelId="{0CCA2A5B-3740-460A-A827-9A8BA94E6E33}" srcId="{A91F021F-D914-4BBF-B7A0-D98AD7E87765}" destId="{C218B832-FC30-4961-8A56-B58A7F529716}" srcOrd="2" destOrd="0" parTransId="{E22340F9-D2DD-42A7-8F59-B0A751EB3A88}" sibTransId="{A7D3D09A-B3D3-44BD-B9CB-4A7FD2A18FAB}"/>
    <dgm:cxn modelId="{50398A4F-2E9A-4F6A-B5A3-53CABAFE67D3}" type="presOf" srcId="{17308CA8-F1E6-4C22-AB9C-58CD5A6237D6}" destId="{409108F8-51E6-4E83-A085-1785F2AC112C}" srcOrd="0" destOrd="0" presId="urn:microsoft.com/office/officeart/2018/2/layout/IconVerticalSolidList"/>
    <dgm:cxn modelId="{2967E782-1796-48CA-B6F2-543F4D46EAEA}" srcId="{A91F021F-D914-4BBF-B7A0-D98AD7E87765}" destId="{4CDB31C5-0EE7-47D4-9123-061ECBB7F315}" srcOrd="1" destOrd="0" parTransId="{EF209660-D42F-483F-AD99-7FDA802A40F6}" sibTransId="{1D9AEB0D-1AC5-49D5-BE96-B2FB9380D212}"/>
    <dgm:cxn modelId="{DFC1F5B3-CFE2-48FD-BCF3-A428A2DD6800}" srcId="{A91F021F-D914-4BBF-B7A0-D98AD7E87765}" destId="{3D95AF7F-06C8-462A-BAB9-0C9BD5ED22CD}" srcOrd="5" destOrd="0" parTransId="{F96B85AF-7F58-4F18-A68D-4D4483DF5E67}" sibTransId="{7CC827A2-5C49-481D-861C-D65316E4D5F0}"/>
    <dgm:cxn modelId="{9BD3E1B4-F91F-4518-8B50-197B0CFCDF47}" srcId="{A91F021F-D914-4BBF-B7A0-D98AD7E87765}" destId="{17308CA8-F1E6-4C22-AB9C-58CD5A6237D6}" srcOrd="3" destOrd="0" parTransId="{73FBEC76-EC75-450E-89FA-AC4AF7015984}" sibTransId="{5F4F6BFD-1F40-4535-BCF4-E832D7DA3762}"/>
    <dgm:cxn modelId="{68AA49C3-AA9C-46F7-93D7-E3DBB47D5E0B}" type="presOf" srcId="{4CDB31C5-0EE7-47D4-9123-061ECBB7F315}" destId="{967FA7B1-6CFC-4AD5-B0E4-5A8F76017A35}" srcOrd="0" destOrd="0" presId="urn:microsoft.com/office/officeart/2018/2/layout/IconVerticalSolidList"/>
    <dgm:cxn modelId="{986657CD-A194-4CDE-8FD8-7745708D9F2B}" type="presOf" srcId="{EAF60209-7B22-4F3C-94C6-31A0E994C18D}" destId="{ECE7FB16-6475-4BDB-B3EA-5A691D2041DE}" srcOrd="0" destOrd="0" presId="urn:microsoft.com/office/officeart/2018/2/layout/IconVerticalSolidList"/>
    <dgm:cxn modelId="{DFDDE5E2-205D-4515-A819-DCB7A777A10E}" type="presOf" srcId="{A91F021F-D914-4BBF-B7A0-D98AD7E87765}" destId="{3509D3CF-6A9D-4C87-A3DF-37834F80F4B0}" srcOrd="0" destOrd="0" presId="urn:microsoft.com/office/officeart/2018/2/layout/IconVerticalSolidList"/>
    <dgm:cxn modelId="{7814EAE5-2C63-4F6C-8BE8-8FB38CBB0632}" srcId="{A91F021F-D914-4BBF-B7A0-D98AD7E87765}" destId="{F46636F4-F827-42E0-81CB-ADD5476B4D54}" srcOrd="4" destOrd="0" parTransId="{07D07766-7F03-4652-86C0-6325DC64ADD8}" sibTransId="{58BDC582-1A90-4B9A-B31E-6E9368415525}"/>
    <dgm:cxn modelId="{ADDFCEFF-A5C0-448A-BC17-0F46ACCAC5F9}" type="presOf" srcId="{C218B832-FC30-4961-8A56-B58A7F529716}" destId="{29A9E2FD-503B-4231-BDC4-A2BDF4EDB069}" srcOrd="0" destOrd="0" presId="urn:microsoft.com/office/officeart/2018/2/layout/IconVerticalSolidList"/>
    <dgm:cxn modelId="{0923C570-9D90-4BDF-9273-A0909FBA8364}" type="presParOf" srcId="{3509D3CF-6A9D-4C87-A3DF-37834F80F4B0}" destId="{839916A4-78F5-4AB7-B5C8-20AB4ACE8BA9}" srcOrd="0" destOrd="0" presId="urn:microsoft.com/office/officeart/2018/2/layout/IconVerticalSolidList"/>
    <dgm:cxn modelId="{75EE76BA-B05C-44C7-B39F-665304CC9A0C}" type="presParOf" srcId="{839916A4-78F5-4AB7-B5C8-20AB4ACE8BA9}" destId="{C4F30F05-0E60-41C8-A006-F53982CACA82}" srcOrd="0" destOrd="0" presId="urn:microsoft.com/office/officeart/2018/2/layout/IconVerticalSolidList"/>
    <dgm:cxn modelId="{BC6BFA55-904D-4183-92A2-FB47D59B0CB7}" type="presParOf" srcId="{839916A4-78F5-4AB7-B5C8-20AB4ACE8BA9}" destId="{06E4EA45-D069-4462-BE7A-4A39983CCA20}" srcOrd="1" destOrd="0" presId="urn:microsoft.com/office/officeart/2018/2/layout/IconVerticalSolidList"/>
    <dgm:cxn modelId="{5A0D6083-DB0C-4686-9E51-48B4A6C1A996}" type="presParOf" srcId="{839916A4-78F5-4AB7-B5C8-20AB4ACE8BA9}" destId="{761AE05B-88EB-4CE6-8FED-3138AFDEE4ED}" srcOrd="2" destOrd="0" presId="urn:microsoft.com/office/officeart/2018/2/layout/IconVerticalSolidList"/>
    <dgm:cxn modelId="{C7A802AD-9DDC-498E-9FFC-2BA6A9DFD8E1}" type="presParOf" srcId="{839916A4-78F5-4AB7-B5C8-20AB4ACE8BA9}" destId="{ECE7FB16-6475-4BDB-B3EA-5A691D2041DE}" srcOrd="3" destOrd="0" presId="urn:microsoft.com/office/officeart/2018/2/layout/IconVerticalSolidList"/>
    <dgm:cxn modelId="{ADD676FB-A6DA-44BC-9237-96228A3E883B}" type="presParOf" srcId="{3509D3CF-6A9D-4C87-A3DF-37834F80F4B0}" destId="{56A0AE2E-C193-4C12-8825-AFA0BA4BCD21}" srcOrd="1" destOrd="0" presId="urn:microsoft.com/office/officeart/2018/2/layout/IconVerticalSolidList"/>
    <dgm:cxn modelId="{CE150307-E444-4699-ABFB-2D0F24C5A050}" type="presParOf" srcId="{3509D3CF-6A9D-4C87-A3DF-37834F80F4B0}" destId="{D2701103-E89B-4F28-9655-28DBF7B6B4AC}" srcOrd="2" destOrd="0" presId="urn:microsoft.com/office/officeart/2018/2/layout/IconVerticalSolidList"/>
    <dgm:cxn modelId="{6296C6FA-9286-496B-93B8-6FD846367F54}" type="presParOf" srcId="{D2701103-E89B-4F28-9655-28DBF7B6B4AC}" destId="{64ED5740-82AF-42F8-A891-DE73F9602F47}" srcOrd="0" destOrd="0" presId="urn:microsoft.com/office/officeart/2018/2/layout/IconVerticalSolidList"/>
    <dgm:cxn modelId="{0B3CF9D6-4B1F-46D8-80B9-1A60423AF825}" type="presParOf" srcId="{D2701103-E89B-4F28-9655-28DBF7B6B4AC}" destId="{EE8DAA3E-F2E8-4A97-BCB1-8079D7EA023E}" srcOrd="1" destOrd="0" presId="urn:microsoft.com/office/officeart/2018/2/layout/IconVerticalSolidList"/>
    <dgm:cxn modelId="{88D68223-3B47-4EFC-9CD6-79907572B3D9}" type="presParOf" srcId="{D2701103-E89B-4F28-9655-28DBF7B6B4AC}" destId="{33D2B282-6917-47C4-8626-8162AECFDCA8}" srcOrd="2" destOrd="0" presId="urn:microsoft.com/office/officeart/2018/2/layout/IconVerticalSolidList"/>
    <dgm:cxn modelId="{EC74A2AF-D488-457D-AA38-895CECDCD07C}" type="presParOf" srcId="{D2701103-E89B-4F28-9655-28DBF7B6B4AC}" destId="{967FA7B1-6CFC-4AD5-B0E4-5A8F76017A35}" srcOrd="3" destOrd="0" presId="urn:microsoft.com/office/officeart/2018/2/layout/IconVerticalSolidList"/>
    <dgm:cxn modelId="{06AA5EBC-5AE5-463E-A017-5763D257F62D}" type="presParOf" srcId="{3509D3CF-6A9D-4C87-A3DF-37834F80F4B0}" destId="{E39CB504-9A0A-4441-913D-30CEFAD9177D}" srcOrd="3" destOrd="0" presId="urn:microsoft.com/office/officeart/2018/2/layout/IconVerticalSolidList"/>
    <dgm:cxn modelId="{FAE164EA-8BA3-4CDB-970F-B06DA39B93E8}" type="presParOf" srcId="{3509D3CF-6A9D-4C87-A3DF-37834F80F4B0}" destId="{8F25311B-69D3-45AF-9402-DE1B45C69492}" srcOrd="4" destOrd="0" presId="urn:microsoft.com/office/officeart/2018/2/layout/IconVerticalSolidList"/>
    <dgm:cxn modelId="{45159A55-2D47-4893-83CC-85997025EB02}" type="presParOf" srcId="{8F25311B-69D3-45AF-9402-DE1B45C69492}" destId="{64AEFBF5-9FD2-4985-8040-B939B6C2A93A}" srcOrd="0" destOrd="0" presId="urn:microsoft.com/office/officeart/2018/2/layout/IconVerticalSolidList"/>
    <dgm:cxn modelId="{EBC4FF07-E736-421D-880B-B1F3E51271BA}" type="presParOf" srcId="{8F25311B-69D3-45AF-9402-DE1B45C69492}" destId="{421C568B-6C96-4B58-B5BF-024572240EA7}" srcOrd="1" destOrd="0" presId="urn:microsoft.com/office/officeart/2018/2/layout/IconVerticalSolidList"/>
    <dgm:cxn modelId="{79C51995-A05A-4337-8432-51DD09ADC924}" type="presParOf" srcId="{8F25311B-69D3-45AF-9402-DE1B45C69492}" destId="{A2D38AA7-4641-4161-9F25-B6C5F3A79E35}" srcOrd="2" destOrd="0" presId="urn:microsoft.com/office/officeart/2018/2/layout/IconVerticalSolidList"/>
    <dgm:cxn modelId="{F5025C18-008B-46BE-9FB7-CE9217EC634D}" type="presParOf" srcId="{8F25311B-69D3-45AF-9402-DE1B45C69492}" destId="{29A9E2FD-503B-4231-BDC4-A2BDF4EDB069}" srcOrd="3" destOrd="0" presId="urn:microsoft.com/office/officeart/2018/2/layout/IconVerticalSolidList"/>
    <dgm:cxn modelId="{F5691978-D1A8-42FF-A94A-0B848FD213CE}" type="presParOf" srcId="{3509D3CF-6A9D-4C87-A3DF-37834F80F4B0}" destId="{EB5021E1-949C-4AB6-A53E-6562CD5E960A}" srcOrd="5" destOrd="0" presId="urn:microsoft.com/office/officeart/2018/2/layout/IconVerticalSolidList"/>
    <dgm:cxn modelId="{F2D12C24-9849-4D92-82E8-5BBD1CCC1CF4}" type="presParOf" srcId="{3509D3CF-6A9D-4C87-A3DF-37834F80F4B0}" destId="{20D2F44C-6546-4750-B7CE-22A4D9B7DCF4}" srcOrd="6" destOrd="0" presId="urn:microsoft.com/office/officeart/2018/2/layout/IconVerticalSolidList"/>
    <dgm:cxn modelId="{ACB50FE6-EB34-448E-B5DF-605B34EDC384}" type="presParOf" srcId="{20D2F44C-6546-4750-B7CE-22A4D9B7DCF4}" destId="{7D2E2B6E-5143-47C8-B9BC-9DEC5D94D8BD}" srcOrd="0" destOrd="0" presId="urn:microsoft.com/office/officeart/2018/2/layout/IconVerticalSolidList"/>
    <dgm:cxn modelId="{168840C3-DBBE-47CE-A3C8-ADC7249B1388}" type="presParOf" srcId="{20D2F44C-6546-4750-B7CE-22A4D9B7DCF4}" destId="{7A3B102F-2EE3-420C-9A7D-437BAFE47CB3}" srcOrd="1" destOrd="0" presId="urn:microsoft.com/office/officeart/2018/2/layout/IconVerticalSolidList"/>
    <dgm:cxn modelId="{F0AC7714-EA64-4B04-8830-D66C9A18D124}" type="presParOf" srcId="{20D2F44C-6546-4750-B7CE-22A4D9B7DCF4}" destId="{189A9C3E-0C03-4FE8-A6F4-F8F45EBA75CA}" srcOrd="2" destOrd="0" presId="urn:microsoft.com/office/officeart/2018/2/layout/IconVerticalSolidList"/>
    <dgm:cxn modelId="{26B9ED9A-9FD8-407B-A2D4-9ADC585CAA9E}" type="presParOf" srcId="{20D2F44C-6546-4750-B7CE-22A4D9B7DCF4}" destId="{409108F8-51E6-4E83-A085-1785F2AC112C}" srcOrd="3" destOrd="0" presId="urn:microsoft.com/office/officeart/2018/2/layout/IconVerticalSolidList"/>
    <dgm:cxn modelId="{8B9BAE01-453C-46C9-9A20-269E82A73B1D}" type="presParOf" srcId="{3509D3CF-6A9D-4C87-A3DF-37834F80F4B0}" destId="{564FB2D2-3737-4719-AF8C-511201BC13B5}" srcOrd="7" destOrd="0" presId="urn:microsoft.com/office/officeart/2018/2/layout/IconVerticalSolidList"/>
    <dgm:cxn modelId="{5DFF7CCA-62B4-43F2-9F23-0C4A2F653EC7}" type="presParOf" srcId="{3509D3CF-6A9D-4C87-A3DF-37834F80F4B0}" destId="{A7752970-9F87-4BB4-8327-492EB5725323}" srcOrd="8" destOrd="0" presId="urn:microsoft.com/office/officeart/2018/2/layout/IconVerticalSolidList"/>
    <dgm:cxn modelId="{F6CD8600-ED0B-434B-A458-E0AE8C786198}" type="presParOf" srcId="{A7752970-9F87-4BB4-8327-492EB5725323}" destId="{F67E6D91-E78A-47AC-8709-927E17A88872}" srcOrd="0" destOrd="0" presId="urn:microsoft.com/office/officeart/2018/2/layout/IconVerticalSolidList"/>
    <dgm:cxn modelId="{1DEEB037-E9F8-40D9-85AF-4E879E2F1F5F}" type="presParOf" srcId="{A7752970-9F87-4BB4-8327-492EB5725323}" destId="{6F240E92-B127-47D5-98FF-B9535E4B512C}" srcOrd="1" destOrd="0" presId="urn:microsoft.com/office/officeart/2018/2/layout/IconVerticalSolidList"/>
    <dgm:cxn modelId="{E4A4A9F5-DA4C-4E8A-869E-A82AE2313CF1}" type="presParOf" srcId="{A7752970-9F87-4BB4-8327-492EB5725323}" destId="{9A40714B-CF8B-43D9-9E37-44348F7F7B3F}" srcOrd="2" destOrd="0" presId="urn:microsoft.com/office/officeart/2018/2/layout/IconVerticalSolidList"/>
    <dgm:cxn modelId="{0C798082-7B56-4E41-A2A2-62B2834502BD}" type="presParOf" srcId="{A7752970-9F87-4BB4-8327-492EB5725323}" destId="{D95B2812-4625-4739-956B-2654B1F9C4A6}" srcOrd="3" destOrd="0" presId="urn:microsoft.com/office/officeart/2018/2/layout/IconVerticalSolidList"/>
    <dgm:cxn modelId="{6D967F54-E615-4C20-906A-FD8C92CC3C98}" type="presParOf" srcId="{3509D3CF-6A9D-4C87-A3DF-37834F80F4B0}" destId="{BA8575C6-04A7-4313-ADA9-D7DA9D04E4A2}" srcOrd="9" destOrd="0" presId="urn:microsoft.com/office/officeart/2018/2/layout/IconVerticalSolidList"/>
    <dgm:cxn modelId="{1A730702-AD4D-4D3E-A97A-AC771A343AEF}" type="presParOf" srcId="{3509D3CF-6A9D-4C87-A3DF-37834F80F4B0}" destId="{706A40DA-1FE4-4542-A03F-0EFE511939F0}" srcOrd="10" destOrd="0" presId="urn:microsoft.com/office/officeart/2018/2/layout/IconVerticalSolidList"/>
    <dgm:cxn modelId="{79B98D42-A70D-40EF-AE11-EE8A8BE94576}" type="presParOf" srcId="{706A40DA-1FE4-4542-A03F-0EFE511939F0}" destId="{A04270C2-01E2-4EE3-A09A-8B2CA5AF92EF}" srcOrd="0" destOrd="0" presId="urn:microsoft.com/office/officeart/2018/2/layout/IconVerticalSolidList"/>
    <dgm:cxn modelId="{A61FAA24-A4E3-4E2B-94FD-60757C8665B0}" type="presParOf" srcId="{706A40DA-1FE4-4542-A03F-0EFE511939F0}" destId="{8E219A16-C02A-46E4-A1DE-B01DC9BB829D}" srcOrd="1" destOrd="0" presId="urn:microsoft.com/office/officeart/2018/2/layout/IconVerticalSolidList"/>
    <dgm:cxn modelId="{D72A1E67-BBFA-4302-A857-F7FF60F268E7}" type="presParOf" srcId="{706A40DA-1FE4-4542-A03F-0EFE511939F0}" destId="{A405A23C-24B4-4EB7-A7BE-074C6EF19B1C}" srcOrd="2" destOrd="0" presId="urn:microsoft.com/office/officeart/2018/2/layout/IconVerticalSolidList"/>
    <dgm:cxn modelId="{17B9BA27-D906-4CC4-9775-1326593115D8}" type="presParOf" srcId="{706A40DA-1FE4-4542-A03F-0EFE511939F0}" destId="{623166F8-A635-46D0-806F-A9A4C86D440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741F34-EDCA-45FD-909E-D3950C2A781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92C64B4-8831-46AE-A106-4F4C17030FD4}">
      <dgm:prSet/>
      <dgm:spPr/>
      <dgm:t>
        <a:bodyPr/>
        <a:lstStyle/>
        <a:p>
          <a:pPr>
            <a:lnSpc>
              <a:spcPct val="100000"/>
            </a:lnSpc>
          </a:pPr>
          <a:r>
            <a:rPr lang="en-US"/>
            <a:t>Use better strategies to improve communications within the team members.</a:t>
          </a:r>
        </a:p>
      </dgm:t>
    </dgm:pt>
    <dgm:pt modelId="{F227668F-CC15-41D9-95AD-B6465F93BFBE}" type="parTrans" cxnId="{E5BB8733-25BB-41B5-9A73-B06D48FC9E12}">
      <dgm:prSet/>
      <dgm:spPr/>
      <dgm:t>
        <a:bodyPr/>
        <a:lstStyle/>
        <a:p>
          <a:endParaRPr lang="en-US"/>
        </a:p>
      </dgm:t>
    </dgm:pt>
    <dgm:pt modelId="{CAA8ED72-FB99-45D2-816E-2170E33C1838}" type="sibTrans" cxnId="{E5BB8733-25BB-41B5-9A73-B06D48FC9E12}">
      <dgm:prSet/>
      <dgm:spPr/>
      <dgm:t>
        <a:bodyPr/>
        <a:lstStyle/>
        <a:p>
          <a:endParaRPr lang="en-US"/>
        </a:p>
      </dgm:t>
    </dgm:pt>
    <dgm:pt modelId="{12FE0CEF-BCF2-4B76-97BF-A0608C4744CA}">
      <dgm:prSet/>
      <dgm:spPr/>
      <dgm:t>
        <a:bodyPr/>
        <a:lstStyle/>
        <a:p>
          <a:pPr>
            <a:lnSpc>
              <a:spcPct val="100000"/>
            </a:lnSpc>
          </a:pPr>
          <a:r>
            <a:rPr lang="en-US" dirty="0"/>
            <a:t>Fix a time and day for weekly meetings to avoid any confusion.</a:t>
          </a:r>
        </a:p>
      </dgm:t>
    </dgm:pt>
    <dgm:pt modelId="{D5074134-3CDC-476E-8CE7-C1017B04249B}" type="parTrans" cxnId="{8E6C8E9B-3E7F-4BA7-BB6C-A8E3B2936FF9}">
      <dgm:prSet/>
      <dgm:spPr/>
      <dgm:t>
        <a:bodyPr/>
        <a:lstStyle/>
        <a:p>
          <a:endParaRPr lang="en-US"/>
        </a:p>
      </dgm:t>
    </dgm:pt>
    <dgm:pt modelId="{D86DBE97-7657-4FEB-81E2-A0EC70C0724C}" type="sibTrans" cxnId="{8E6C8E9B-3E7F-4BA7-BB6C-A8E3B2936FF9}">
      <dgm:prSet/>
      <dgm:spPr/>
      <dgm:t>
        <a:bodyPr/>
        <a:lstStyle/>
        <a:p>
          <a:endParaRPr lang="en-US"/>
        </a:p>
      </dgm:t>
    </dgm:pt>
    <dgm:pt modelId="{73954D2C-064F-49E0-9FE1-CD31816DE422}">
      <dgm:prSet/>
      <dgm:spPr/>
      <dgm:t>
        <a:bodyPr/>
        <a:lstStyle/>
        <a:p>
          <a:pPr>
            <a:lnSpc>
              <a:spcPct val="100000"/>
            </a:lnSpc>
          </a:pPr>
          <a:r>
            <a:rPr lang="en-US" dirty="0"/>
            <a:t>Improve collaboration for work-load balance. </a:t>
          </a:r>
        </a:p>
      </dgm:t>
    </dgm:pt>
    <dgm:pt modelId="{52BBBF81-4129-4982-98C7-62952DC1BF0F}" type="parTrans" cxnId="{836CBFB0-A84F-4D32-B9A2-1DBBD5196A5E}">
      <dgm:prSet/>
      <dgm:spPr/>
      <dgm:t>
        <a:bodyPr/>
        <a:lstStyle/>
        <a:p>
          <a:endParaRPr lang="en-US"/>
        </a:p>
      </dgm:t>
    </dgm:pt>
    <dgm:pt modelId="{B597E6F5-4B83-405E-8D3A-A643EC09AFC8}" type="sibTrans" cxnId="{836CBFB0-A84F-4D32-B9A2-1DBBD5196A5E}">
      <dgm:prSet/>
      <dgm:spPr/>
      <dgm:t>
        <a:bodyPr/>
        <a:lstStyle/>
        <a:p>
          <a:endParaRPr lang="en-US"/>
        </a:p>
      </dgm:t>
    </dgm:pt>
    <dgm:pt modelId="{3DD5BBB3-60BF-45C9-BBB2-B783B81BB84E}" type="pres">
      <dgm:prSet presAssocID="{85741F34-EDCA-45FD-909E-D3950C2A7813}" presName="root" presStyleCnt="0">
        <dgm:presLayoutVars>
          <dgm:dir/>
          <dgm:resizeHandles val="exact"/>
        </dgm:presLayoutVars>
      </dgm:prSet>
      <dgm:spPr/>
    </dgm:pt>
    <dgm:pt modelId="{EB888B64-585F-43C4-A86F-652AA6D70B9D}" type="pres">
      <dgm:prSet presAssocID="{692C64B4-8831-46AE-A106-4F4C17030FD4}" presName="compNode" presStyleCnt="0"/>
      <dgm:spPr/>
    </dgm:pt>
    <dgm:pt modelId="{D9FD6185-CA9E-4BA0-9E76-7D316319537F}" type="pres">
      <dgm:prSet presAssocID="{692C64B4-8831-46AE-A106-4F4C17030F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ting"/>
        </a:ext>
      </dgm:extLst>
    </dgm:pt>
    <dgm:pt modelId="{3B5E0F4B-674C-4BE5-AA64-B94C62382627}" type="pres">
      <dgm:prSet presAssocID="{692C64B4-8831-46AE-A106-4F4C17030FD4}" presName="spaceRect" presStyleCnt="0"/>
      <dgm:spPr/>
    </dgm:pt>
    <dgm:pt modelId="{DFA6A8F9-7202-429B-86F3-4759AF7F6CC5}" type="pres">
      <dgm:prSet presAssocID="{692C64B4-8831-46AE-A106-4F4C17030FD4}" presName="textRect" presStyleLbl="revTx" presStyleIdx="0" presStyleCnt="3">
        <dgm:presLayoutVars>
          <dgm:chMax val="1"/>
          <dgm:chPref val="1"/>
        </dgm:presLayoutVars>
      </dgm:prSet>
      <dgm:spPr/>
    </dgm:pt>
    <dgm:pt modelId="{D4B215E2-9969-498A-B0E6-18E624677789}" type="pres">
      <dgm:prSet presAssocID="{CAA8ED72-FB99-45D2-816E-2170E33C1838}" presName="sibTrans" presStyleCnt="0"/>
      <dgm:spPr/>
    </dgm:pt>
    <dgm:pt modelId="{C7D430FD-5E0C-4986-8118-F4410FB1D0D5}" type="pres">
      <dgm:prSet presAssocID="{12FE0CEF-BCF2-4B76-97BF-A0608C4744CA}" presName="compNode" presStyleCnt="0"/>
      <dgm:spPr/>
    </dgm:pt>
    <dgm:pt modelId="{4338CD21-FBFA-4C15-992B-43364AAC4D87}" type="pres">
      <dgm:prSet presAssocID="{12FE0CEF-BCF2-4B76-97BF-A0608C4744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022CB76D-1EC9-44D0-B811-800C737FC129}" type="pres">
      <dgm:prSet presAssocID="{12FE0CEF-BCF2-4B76-97BF-A0608C4744CA}" presName="spaceRect" presStyleCnt="0"/>
      <dgm:spPr/>
    </dgm:pt>
    <dgm:pt modelId="{6FA73411-7BBE-4697-B7B7-6CABD0487367}" type="pres">
      <dgm:prSet presAssocID="{12FE0CEF-BCF2-4B76-97BF-A0608C4744CA}" presName="textRect" presStyleLbl="revTx" presStyleIdx="1" presStyleCnt="3">
        <dgm:presLayoutVars>
          <dgm:chMax val="1"/>
          <dgm:chPref val="1"/>
        </dgm:presLayoutVars>
      </dgm:prSet>
      <dgm:spPr/>
    </dgm:pt>
    <dgm:pt modelId="{552E9DBD-3B7D-45EB-9194-5C2B7A8D55AA}" type="pres">
      <dgm:prSet presAssocID="{D86DBE97-7657-4FEB-81E2-A0EC70C0724C}" presName="sibTrans" presStyleCnt="0"/>
      <dgm:spPr/>
    </dgm:pt>
    <dgm:pt modelId="{63D6F05D-6D59-4083-94FC-1D4488B8DEFC}" type="pres">
      <dgm:prSet presAssocID="{73954D2C-064F-49E0-9FE1-CD31816DE422}" presName="compNode" presStyleCnt="0"/>
      <dgm:spPr/>
    </dgm:pt>
    <dgm:pt modelId="{7A45054F-A436-4432-83D8-3EA6A8C7889D}" type="pres">
      <dgm:prSet presAssocID="{73954D2C-064F-49E0-9FE1-CD31816DE4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8E5BC02B-6B4A-421F-88BA-FE7E4D89F779}" type="pres">
      <dgm:prSet presAssocID="{73954D2C-064F-49E0-9FE1-CD31816DE422}" presName="spaceRect" presStyleCnt="0"/>
      <dgm:spPr/>
    </dgm:pt>
    <dgm:pt modelId="{D47E1460-34A7-455E-9DBA-BB4F00F0304D}" type="pres">
      <dgm:prSet presAssocID="{73954D2C-064F-49E0-9FE1-CD31816DE422}" presName="textRect" presStyleLbl="revTx" presStyleIdx="2" presStyleCnt="3">
        <dgm:presLayoutVars>
          <dgm:chMax val="1"/>
          <dgm:chPref val="1"/>
        </dgm:presLayoutVars>
      </dgm:prSet>
      <dgm:spPr/>
    </dgm:pt>
  </dgm:ptLst>
  <dgm:cxnLst>
    <dgm:cxn modelId="{CB18902B-D8ED-4DDE-AC57-7B0E5BC7B32A}" type="presOf" srcId="{85741F34-EDCA-45FD-909E-D3950C2A7813}" destId="{3DD5BBB3-60BF-45C9-BBB2-B783B81BB84E}" srcOrd="0" destOrd="0" presId="urn:microsoft.com/office/officeart/2018/2/layout/IconLabelList"/>
    <dgm:cxn modelId="{6A97C82D-7DB8-4802-A639-3CCDC23D4355}" type="presOf" srcId="{12FE0CEF-BCF2-4B76-97BF-A0608C4744CA}" destId="{6FA73411-7BBE-4697-B7B7-6CABD0487367}" srcOrd="0" destOrd="0" presId="urn:microsoft.com/office/officeart/2018/2/layout/IconLabelList"/>
    <dgm:cxn modelId="{E5BB8733-25BB-41B5-9A73-B06D48FC9E12}" srcId="{85741F34-EDCA-45FD-909E-D3950C2A7813}" destId="{692C64B4-8831-46AE-A106-4F4C17030FD4}" srcOrd="0" destOrd="0" parTransId="{F227668F-CC15-41D9-95AD-B6465F93BFBE}" sibTransId="{CAA8ED72-FB99-45D2-816E-2170E33C1838}"/>
    <dgm:cxn modelId="{9A067C96-EE81-4CC7-B353-DC7BF37D1F3D}" type="presOf" srcId="{692C64B4-8831-46AE-A106-4F4C17030FD4}" destId="{DFA6A8F9-7202-429B-86F3-4759AF7F6CC5}" srcOrd="0" destOrd="0" presId="urn:microsoft.com/office/officeart/2018/2/layout/IconLabelList"/>
    <dgm:cxn modelId="{8E6C8E9B-3E7F-4BA7-BB6C-A8E3B2936FF9}" srcId="{85741F34-EDCA-45FD-909E-D3950C2A7813}" destId="{12FE0CEF-BCF2-4B76-97BF-A0608C4744CA}" srcOrd="1" destOrd="0" parTransId="{D5074134-3CDC-476E-8CE7-C1017B04249B}" sibTransId="{D86DBE97-7657-4FEB-81E2-A0EC70C0724C}"/>
    <dgm:cxn modelId="{729CA0A0-172C-40E9-BA43-3CFA343C10DA}" type="presOf" srcId="{73954D2C-064F-49E0-9FE1-CD31816DE422}" destId="{D47E1460-34A7-455E-9DBA-BB4F00F0304D}" srcOrd="0" destOrd="0" presId="urn:microsoft.com/office/officeart/2018/2/layout/IconLabelList"/>
    <dgm:cxn modelId="{836CBFB0-A84F-4D32-B9A2-1DBBD5196A5E}" srcId="{85741F34-EDCA-45FD-909E-D3950C2A7813}" destId="{73954D2C-064F-49E0-9FE1-CD31816DE422}" srcOrd="2" destOrd="0" parTransId="{52BBBF81-4129-4982-98C7-62952DC1BF0F}" sibTransId="{B597E6F5-4B83-405E-8D3A-A643EC09AFC8}"/>
    <dgm:cxn modelId="{6A34DDBE-7D8A-4980-8F31-E70555C2C7F4}" type="presParOf" srcId="{3DD5BBB3-60BF-45C9-BBB2-B783B81BB84E}" destId="{EB888B64-585F-43C4-A86F-652AA6D70B9D}" srcOrd="0" destOrd="0" presId="urn:microsoft.com/office/officeart/2018/2/layout/IconLabelList"/>
    <dgm:cxn modelId="{AEDD1967-08E8-4E25-A641-A95729C942A9}" type="presParOf" srcId="{EB888B64-585F-43C4-A86F-652AA6D70B9D}" destId="{D9FD6185-CA9E-4BA0-9E76-7D316319537F}" srcOrd="0" destOrd="0" presId="urn:microsoft.com/office/officeart/2018/2/layout/IconLabelList"/>
    <dgm:cxn modelId="{A26FA1A5-8582-4A7B-8500-F35D9E48C965}" type="presParOf" srcId="{EB888B64-585F-43C4-A86F-652AA6D70B9D}" destId="{3B5E0F4B-674C-4BE5-AA64-B94C62382627}" srcOrd="1" destOrd="0" presId="urn:microsoft.com/office/officeart/2018/2/layout/IconLabelList"/>
    <dgm:cxn modelId="{C9CD4469-3FEA-484A-9DBF-5C95B0E288CB}" type="presParOf" srcId="{EB888B64-585F-43C4-A86F-652AA6D70B9D}" destId="{DFA6A8F9-7202-429B-86F3-4759AF7F6CC5}" srcOrd="2" destOrd="0" presId="urn:microsoft.com/office/officeart/2018/2/layout/IconLabelList"/>
    <dgm:cxn modelId="{93454727-97DD-44CA-A63F-36F1DE4663F1}" type="presParOf" srcId="{3DD5BBB3-60BF-45C9-BBB2-B783B81BB84E}" destId="{D4B215E2-9969-498A-B0E6-18E624677789}" srcOrd="1" destOrd="0" presId="urn:microsoft.com/office/officeart/2018/2/layout/IconLabelList"/>
    <dgm:cxn modelId="{63D47B44-D0C1-478A-A309-2AE635456099}" type="presParOf" srcId="{3DD5BBB3-60BF-45C9-BBB2-B783B81BB84E}" destId="{C7D430FD-5E0C-4986-8118-F4410FB1D0D5}" srcOrd="2" destOrd="0" presId="urn:microsoft.com/office/officeart/2018/2/layout/IconLabelList"/>
    <dgm:cxn modelId="{0DB4791E-FB90-4433-A2AC-FAA0878B34AE}" type="presParOf" srcId="{C7D430FD-5E0C-4986-8118-F4410FB1D0D5}" destId="{4338CD21-FBFA-4C15-992B-43364AAC4D87}" srcOrd="0" destOrd="0" presId="urn:microsoft.com/office/officeart/2018/2/layout/IconLabelList"/>
    <dgm:cxn modelId="{1DFE68C2-71C8-431F-84B9-318F33EAE5DF}" type="presParOf" srcId="{C7D430FD-5E0C-4986-8118-F4410FB1D0D5}" destId="{022CB76D-1EC9-44D0-B811-800C737FC129}" srcOrd="1" destOrd="0" presId="urn:microsoft.com/office/officeart/2018/2/layout/IconLabelList"/>
    <dgm:cxn modelId="{C2B29691-51BC-4475-836F-95A88AD632D4}" type="presParOf" srcId="{C7D430FD-5E0C-4986-8118-F4410FB1D0D5}" destId="{6FA73411-7BBE-4697-B7B7-6CABD0487367}" srcOrd="2" destOrd="0" presId="urn:microsoft.com/office/officeart/2018/2/layout/IconLabelList"/>
    <dgm:cxn modelId="{CF281CBC-F784-4B88-AC21-034A4F8ED0FD}" type="presParOf" srcId="{3DD5BBB3-60BF-45C9-BBB2-B783B81BB84E}" destId="{552E9DBD-3B7D-45EB-9194-5C2B7A8D55AA}" srcOrd="3" destOrd="0" presId="urn:microsoft.com/office/officeart/2018/2/layout/IconLabelList"/>
    <dgm:cxn modelId="{B694620F-D55F-4FC0-8FA0-0EC22A19A9CE}" type="presParOf" srcId="{3DD5BBB3-60BF-45C9-BBB2-B783B81BB84E}" destId="{63D6F05D-6D59-4083-94FC-1D4488B8DEFC}" srcOrd="4" destOrd="0" presId="urn:microsoft.com/office/officeart/2018/2/layout/IconLabelList"/>
    <dgm:cxn modelId="{8856EF83-764B-4EC3-AF79-B86F4354E1A4}" type="presParOf" srcId="{63D6F05D-6D59-4083-94FC-1D4488B8DEFC}" destId="{7A45054F-A436-4432-83D8-3EA6A8C7889D}" srcOrd="0" destOrd="0" presId="urn:microsoft.com/office/officeart/2018/2/layout/IconLabelList"/>
    <dgm:cxn modelId="{56DB9F3E-0203-4FC1-BE41-606D3D93F7C9}" type="presParOf" srcId="{63D6F05D-6D59-4083-94FC-1D4488B8DEFC}" destId="{8E5BC02B-6B4A-421F-88BA-FE7E4D89F779}" srcOrd="1" destOrd="0" presId="urn:microsoft.com/office/officeart/2018/2/layout/IconLabelList"/>
    <dgm:cxn modelId="{7FBEA377-6223-4AA9-93E1-4A28070C7C0E}" type="presParOf" srcId="{63D6F05D-6D59-4083-94FC-1D4488B8DEFC}" destId="{D47E1460-34A7-455E-9DBA-BB4F00F0304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30F05-0E60-41C8-A006-F53982CACA82}">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4EA45-D069-4462-BE7A-4A39983CCA20}">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E7FB16-6475-4BDB-B3EA-5A691D2041DE}">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b="1" kern="1200"/>
            <a:t>Community Building: </a:t>
          </a:r>
          <a:r>
            <a:rPr lang="en-US" sz="1500" kern="1200"/>
            <a:t>The interface can foster a community of Rubik's Cube enthusiasts who can share their progress, compete, and collaborate in solving the cube. </a:t>
          </a:r>
        </a:p>
      </dsp:txBody>
      <dsp:txXfrm>
        <a:off x="692764" y="1407"/>
        <a:ext cx="9822835" cy="599796"/>
      </dsp:txXfrm>
    </dsp:sp>
    <dsp:sp modelId="{64ED5740-82AF-42F8-A891-DE73F9602F47}">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DAA3E-F2E8-4A97-BCB1-8079D7EA023E}">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FA7B1-6CFC-4AD5-B0E4-5A8F76017A35}">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b="1" kern="1200"/>
            <a:t>Enhanced Problem-Solving Skills: </a:t>
          </a:r>
          <a:r>
            <a:rPr lang="en-US" sz="1500" kern="1200"/>
            <a:t>Users can develop and enhance their critical thinking, problem-solving, and algorithmic thinking skills while working on solving the Rubik's Cube.</a:t>
          </a:r>
        </a:p>
      </dsp:txBody>
      <dsp:txXfrm>
        <a:off x="692764" y="751152"/>
        <a:ext cx="9822835" cy="599796"/>
      </dsp:txXfrm>
    </dsp:sp>
    <dsp:sp modelId="{64AEFBF5-9FD2-4985-8040-B939B6C2A93A}">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1C568B-6C96-4B58-B5BF-024572240EA7}">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A9E2FD-503B-4231-BDC4-A2BDF4EDB069}">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b="1" kern="1200"/>
            <a:t>Engagement</a:t>
          </a:r>
          <a:r>
            <a:rPr lang="en-US" sz="1500" kern="1200"/>
            <a:t>: The combination of 3D visualization, interactivity, and user-friendly design makes learning and practicing solving techniques engaging and enjoyable.</a:t>
          </a:r>
        </a:p>
      </dsp:txBody>
      <dsp:txXfrm>
        <a:off x="692764" y="1500898"/>
        <a:ext cx="9822835" cy="599796"/>
      </dsp:txXfrm>
    </dsp:sp>
    <dsp:sp modelId="{7D2E2B6E-5143-47C8-B9BC-9DEC5D94D8BD}">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3B102F-2EE3-420C-9A7D-437BAFE47CB3}">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9108F8-51E6-4E83-A085-1785F2AC112C}">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b="1" kern="1200"/>
            <a:t>Educational Value: </a:t>
          </a:r>
          <a:r>
            <a:rPr lang="en-US" sz="1500" kern="1200"/>
            <a:t>It serves as an educational resource for both beginners and experienced cubers, promoting the learning and mastery of Rubik's Cube solving.</a:t>
          </a:r>
        </a:p>
      </dsp:txBody>
      <dsp:txXfrm>
        <a:off x="692764" y="2250643"/>
        <a:ext cx="9822835" cy="599796"/>
      </dsp:txXfrm>
    </dsp:sp>
    <dsp:sp modelId="{F67E6D91-E78A-47AC-8709-927E17A88872}">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40E92-B127-47D5-98FF-B9535E4B512C}">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5B2812-4625-4739-956B-2654B1F9C4A6}">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b="1" kern="1200"/>
            <a:t>Algorithmic Solver: </a:t>
          </a:r>
          <a:r>
            <a:rPr lang="en-US" sz="1500" kern="1200"/>
            <a:t>The inclusion of a Python-based solver assists users by providing optimal solutions for scrambled cubes, enhancing their problem-solving skills. </a:t>
          </a:r>
        </a:p>
      </dsp:txBody>
      <dsp:txXfrm>
        <a:off x="692764" y="3000388"/>
        <a:ext cx="9822835" cy="599796"/>
      </dsp:txXfrm>
    </dsp:sp>
    <dsp:sp modelId="{A04270C2-01E2-4EE3-A09A-8B2CA5AF92EF}">
      <dsp:nvSpPr>
        <dsp:cNvPr id="0" name=""/>
        <dsp:cNvSpPr/>
      </dsp:nvSpPr>
      <dsp:spPr>
        <a:xfrm>
          <a:off x="0" y="3750134"/>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219A16-C02A-46E4-A1DE-B01DC9BB829D}">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166F8-A635-46D0-806F-A9A4C86D4405}">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b="1" kern="1200"/>
            <a:t>Practice and Improvement: </a:t>
          </a:r>
          <a:r>
            <a:rPr lang="en-US" sz="1500" kern="1200"/>
            <a:t>Users can generate random cube scrambles and track their progress, allowing for continuous practice and improvement.</a:t>
          </a:r>
        </a:p>
      </dsp:txBody>
      <dsp:txXfrm>
        <a:off x="692764" y="3750134"/>
        <a:ext cx="9822835" cy="599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6185-CA9E-4BA0-9E76-7D316319537F}">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A6A8F9-7202-429B-86F3-4759AF7F6CC5}">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Use better strategies to improve communications within the team members.</a:t>
          </a:r>
        </a:p>
      </dsp:txBody>
      <dsp:txXfrm>
        <a:off x="417971" y="2644140"/>
        <a:ext cx="2889450" cy="720000"/>
      </dsp:txXfrm>
    </dsp:sp>
    <dsp:sp modelId="{4338CD21-FBFA-4C15-992B-43364AAC4D87}">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73411-7BBE-4697-B7B7-6CABD0487367}">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Fix a time and day for weekly meetings to avoid any confusion.</a:t>
          </a:r>
        </a:p>
      </dsp:txBody>
      <dsp:txXfrm>
        <a:off x="3813075" y="2644140"/>
        <a:ext cx="2889450" cy="720000"/>
      </dsp:txXfrm>
    </dsp:sp>
    <dsp:sp modelId="{7A45054F-A436-4432-83D8-3EA6A8C7889D}">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7E1460-34A7-455E-9DBA-BB4F00F0304D}">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Improve collaboration for work-load balance. </a:t>
          </a:r>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182F-9068-DCC2-07CA-1710929421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415ECDD-324F-DAF4-1B95-E63D9FEBFC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BF1690-A9AD-B397-EE03-AECB1CF70DA3}"/>
              </a:ext>
            </a:extLst>
          </p:cNvPr>
          <p:cNvSpPr>
            <a:spLocks noGrp="1"/>
          </p:cNvSpPr>
          <p:nvPr>
            <p:ph type="dt" sz="half" idx="10"/>
          </p:nvPr>
        </p:nvSpPr>
        <p:spPr/>
        <p:txBody>
          <a:bodyPr/>
          <a:lstStyle/>
          <a:p>
            <a:fld id="{D6571594-72FF-49C9-9DF7-48033686C6E3}" type="datetimeFigureOut">
              <a:rPr lang="en-IN" smtClean="0"/>
              <a:t>17-10-2023</a:t>
            </a:fld>
            <a:endParaRPr lang="en-IN"/>
          </a:p>
        </p:txBody>
      </p:sp>
      <p:sp>
        <p:nvSpPr>
          <p:cNvPr id="5" name="Footer Placeholder 4">
            <a:extLst>
              <a:ext uri="{FF2B5EF4-FFF2-40B4-BE49-F238E27FC236}">
                <a16:creationId xmlns:a16="http://schemas.microsoft.com/office/drawing/2014/main" id="{727114FD-DB67-5799-6C0B-698B80918B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4CACC8-1A59-BE4F-9D1B-B16EDDFC7A5E}"/>
              </a:ext>
            </a:extLst>
          </p:cNvPr>
          <p:cNvSpPr>
            <a:spLocks noGrp="1"/>
          </p:cNvSpPr>
          <p:nvPr>
            <p:ph type="sldNum" sz="quarter" idx="12"/>
          </p:nvPr>
        </p:nvSpPr>
        <p:spPr/>
        <p:txBody>
          <a:bodyPr/>
          <a:lstStyle/>
          <a:p>
            <a:fld id="{04870814-30C5-4DB2-8DBB-0B8EDB0014D3}" type="slidenum">
              <a:rPr lang="en-IN" smtClean="0"/>
              <a:t>‹#›</a:t>
            </a:fld>
            <a:endParaRPr lang="en-IN"/>
          </a:p>
        </p:txBody>
      </p:sp>
    </p:spTree>
    <p:extLst>
      <p:ext uri="{BB962C8B-B14F-4D97-AF65-F5344CB8AC3E}">
        <p14:creationId xmlns:p14="http://schemas.microsoft.com/office/powerpoint/2010/main" val="210111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3426F-5515-F4EE-24B3-D8E426753F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7452BE-B92A-615C-0C5E-4E014AD56E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13C789-91F1-B1DE-A9B6-91CF1CA4A286}"/>
              </a:ext>
            </a:extLst>
          </p:cNvPr>
          <p:cNvSpPr>
            <a:spLocks noGrp="1"/>
          </p:cNvSpPr>
          <p:nvPr>
            <p:ph type="dt" sz="half" idx="10"/>
          </p:nvPr>
        </p:nvSpPr>
        <p:spPr/>
        <p:txBody>
          <a:bodyPr/>
          <a:lstStyle/>
          <a:p>
            <a:fld id="{D6571594-72FF-49C9-9DF7-48033686C6E3}" type="datetimeFigureOut">
              <a:rPr lang="en-IN" smtClean="0"/>
              <a:t>17-10-2023</a:t>
            </a:fld>
            <a:endParaRPr lang="en-IN"/>
          </a:p>
        </p:txBody>
      </p:sp>
      <p:sp>
        <p:nvSpPr>
          <p:cNvPr id="5" name="Footer Placeholder 4">
            <a:extLst>
              <a:ext uri="{FF2B5EF4-FFF2-40B4-BE49-F238E27FC236}">
                <a16:creationId xmlns:a16="http://schemas.microsoft.com/office/drawing/2014/main" id="{B53A5F71-ABA5-238A-BE9F-5B90D20CB6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9FBD46-B2AA-A145-CABB-7D8D4EC72799}"/>
              </a:ext>
            </a:extLst>
          </p:cNvPr>
          <p:cNvSpPr>
            <a:spLocks noGrp="1"/>
          </p:cNvSpPr>
          <p:nvPr>
            <p:ph type="sldNum" sz="quarter" idx="12"/>
          </p:nvPr>
        </p:nvSpPr>
        <p:spPr/>
        <p:txBody>
          <a:bodyPr/>
          <a:lstStyle/>
          <a:p>
            <a:fld id="{04870814-30C5-4DB2-8DBB-0B8EDB0014D3}" type="slidenum">
              <a:rPr lang="en-IN" smtClean="0"/>
              <a:t>‹#›</a:t>
            </a:fld>
            <a:endParaRPr lang="en-IN"/>
          </a:p>
        </p:txBody>
      </p:sp>
    </p:spTree>
    <p:extLst>
      <p:ext uri="{BB962C8B-B14F-4D97-AF65-F5344CB8AC3E}">
        <p14:creationId xmlns:p14="http://schemas.microsoft.com/office/powerpoint/2010/main" val="3249377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01D88E-B147-5AC6-C23C-3EE52BF8B2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E6A921-C739-492A-C916-95A8C82151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CCAD24-5962-BF93-F0D6-81206C1DF9D4}"/>
              </a:ext>
            </a:extLst>
          </p:cNvPr>
          <p:cNvSpPr>
            <a:spLocks noGrp="1"/>
          </p:cNvSpPr>
          <p:nvPr>
            <p:ph type="dt" sz="half" idx="10"/>
          </p:nvPr>
        </p:nvSpPr>
        <p:spPr/>
        <p:txBody>
          <a:bodyPr/>
          <a:lstStyle/>
          <a:p>
            <a:fld id="{D6571594-72FF-49C9-9DF7-48033686C6E3}" type="datetimeFigureOut">
              <a:rPr lang="en-IN" smtClean="0"/>
              <a:t>17-10-2023</a:t>
            </a:fld>
            <a:endParaRPr lang="en-IN"/>
          </a:p>
        </p:txBody>
      </p:sp>
      <p:sp>
        <p:nvSpPr>
          <p:cNvPr id="5" name="Footer Placeholder 4">
            <a:extLst>
              <a:ext uri="{FF2B5EF4-FFF2-40B4-BE49-F238E27FC236}">
                <a16:creationId xmlns:a16="http://schemas.microsoft.com/office/drawing/2014/main" id="{872E4081-D4C0-9A0E-D5FE-8024C084F1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CC7DEA-DDA8-895F-BCD3-652AC9B3E87F}"/>
              </a:ext>
            </a:extLst>
          </p:cNvPr>
          <p:cNvSpPr>
            <a:spLocks noGrp="1"/>
          </p:cNvSpPr>
          <p:nvPr>
            <p:ph type="sldNum" sz="quarter" idx="12"/>
          </p:nvPr>
        </p:nvSpPr>
        <p:spPr/>
        <p:txBody>
          <a:bodyPr/>
          <a:lstStyle/>
          <a:p>
            <a:fld id="{04870814-30C5-4DB2-8DBB-0B8EDB0014D3}" type="slidenum">
              <a:rPr lang="en-IN" smtClean="0"/>
              <a:t>‹#›</a:t>
            </a:fld>
            <a:endParaRPr lang="en-IN"/>
          </a:p>
        </p:txBody>
      </p:sp>
    </p:spTree>
    <p:extLst>
      <p:ext uri="{BB962C8B-B14F-4D97-AF65-F5344CB8AC3E}">
        <p14:creationId xmlns:p14="http://schemas.microsoft.com/office/powerpoint/2010/main" val="185480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C568-CB27-2103-1EBB-527E5BCF38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60F796-5513-8047-BC2B-166DE4F54D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6194DE-F0AC-0DB2-D93C-BF022D0BCD38}"/>
              </a:ext>
            </a:extLst>
          </p:cNvPr>
          <p:cNvSpPr>
            <a:spLocks noGrp="1"/>
          </p:cNvSpPr>
          <p:nvPr>
            <p:ph type="dt" sz="half" idx="10"/>
          </p:nvPr>
        </p:nvSpPr>
        <p:spPr/>
        <p:txBody>
          <a:bodyPr/>
          <a:lstStyle/>
          <a:p>
            <a:fld id="{D6571594-72FF-49C9-9DF7-48033686C6E3}" type="datetimeFigureOut">
              <a:rPr lang="en-IN" smtClean="0"/>
              <a:t>17-10-2023</a:t>
            </a:fld>
            <a:endParaRPr lang="en-IN"/>
          </a:p>
        </p:txBody>
      </p:sp>
      <p:sp>
        <p:nvSpPr>
          <p:cNvPr id="5" name="Footer Placeholder 4">
            <a:extLst>
              <a:ext uri="{FF2B5EF4-FFF2-40B4-BE49-F238E27FC236}">
                <a16:creationId xmlns:a16="http://schemas.microsoft.com/office/drawing/2014/main" id="{D3A3D806-67CC-56B7-BD4D-CB7A51781B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C4414D-829A-1FA7-2EE8-7260CE57C4CD}"/>
              </a:ext>
            </a:extLst>
          </p:cNvPr>
          <p:cNvSpPr>
            <a:spLocks noGrp="1"/>
          </p:cNvSpPr>
          <p:nvPr>
            <p:ph type="sldNum" sz="quarter" idx="12"/>
          </p:nvPr>
        </p:nvSpPr>
        <p:spPr/>
        <p:txBody>
          <a:bodyPr/>
          <a:lstStyle/>
          <a:p>
            <a:fld id="{04870814-30C5-4DB2-8DBB-0B8EDB0014D3}" type="slidenum">
              <a:rPr lang="en-IN" smtClean="0"/>
              <a:t>‹#›</a:t>
            </a:fld>
            <a:endParaRPr lang="en-IN"/>
          </a:p>
        </p:txBody>
      </p:sp>
    </p:spTree>
    <p:extLst>
      <p:ext uri="{BB962C8B-B14F-4D97-AF65-F5344CB8AC3E}">
        <p14:creationId xmlns:p14="http://schemas.microsoft.com/office/powerpoint/2010/main" val="1440675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84C5E-4C1B-1E8C-F2BD-8F08ACC81B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530ED8B-904E-058B-03D5-47CDC3CF4B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F211F4-799D-F026-3263-0DA53084F823}"/>
              </a:ext>
            </a:extLst>
          </p:cNvPr>
          <p:cNvSpPr>
            <a:spLocks noGrp="1"/>
          </p:cNvSpPr>
          <p:nvPr>
            <p:ph type="dt" sz="half" idx="10"/>
          </p:nvPr>
        </p:nvSpPr>
        <p:spPr/>
        <p:txBody>
          <a:bodyPr/>
          <a:lstStyle/>
          <a:p>
            <a:fld id="{D6571594-72FF-49C9-9DF7-48033686C6E3}" type="datetimeFigureOut">
              <a:rPr lang="en-IN" smtClean="0"/>
              <a:t>17-10-2023</a:t>
            </a:fld>
            <a:endParaRPr lang="en-IN"/>
          </a:p>
        </p:txBody>
      </p:sp>
      <p:sp>
        <p:nvSpPr>
          <p:cNvPr id="5" name="Footer Placeholder 4">
            <a:extLst>
              <a:ext uri="{FF2B5EF4-FFF2-40B4-BE49-F238E27FC236}">
                <a16:creationId xmlns:a16="http://schemas.microsoft.com/office/drawing/2014/main" id="{E01FC74A-A4E8-D572-08FB-DB2FA627F3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54584F-5910-3E68-785B-5E02C081BCCD}"/>
              </a:ext>
            </a:extLst>
          </p:cNvPr>
          <p:cNvSpPr>
            <a:spLocks noGrp="1"/>
          </p:cNvSpPr>
          <p:nvPr>
            <p:ph type="sldNum" sz="quarter" idx="12"/>
          </p:nvPr>
        </p:nvSpPr>
        <p:spPr/>
        <p:txBody>
          <a:bodyPr/>
          <a:lstStyle/>
          <a:p>
            <a:fld id="{04870814-30C5-4DB2-8DBB-0B8EDB0014D3}" type="slidenum">
              <a:rPr lang="en-IN" smtClean="0"/>
              <a:t>‹#›</a:t>
            </a:fld>
            <a:endParaRPr lang="en-IN"/>
          </a:p>
        </p:txBody>
      </p:sp>
    </p:spTree>
    <p:extLst>
      <p:ext uri="{BB962C8B-B14F-4D97-AF65-F5344CB8AC3E}">
        <p14:creationId xmlns:p14="http://schemas.microsoft.com/office/powerpoint/2010/main" val="2536370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3BB0-26B0-6C8B-EAE5-D644BB11D7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1D24E6-39C5-BD2F-B7EE-AC4F15881B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E156FC0-13A7-6BD4-2281-572D15D59F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8E218D-B55E-C9D9-9EB7-AF6EFCFCE172}"/>
              </a:ext>
            </a:extLst>
          </p:cNvPr>
          <p:cNvSpPr>
            <a:spLocks noGrp="1"/>
          </p:cNvSpPr>
          <p:nvPr>
            <p:ph type="dt" sz="half" idx="10"/>
          </p:nvPr>
        </p:nvSpPr>
        <p:spPr/>
        <p:txBody>
          <a:bodyPr/>
          <a:lstStyle/>
          <a:p>
            <a:fld id="{D6571594-72FF-49C9-9DF7-48033686C6E3}" type="datetimeFigureOut">
              <a:rPr lang="en-IN" smtClean="0"/>
              <a:t>17-10-2023</a:t>
            </a:fld>
            <a:endParaRPr lang="en-IN"/>
          </a:p>
        </p:txBody>
      </p:sp>
      <p:sp>
        <p:nvSpPr>
          <p:cNvPr id="6" name="Footer Placeholder 5">
            <a:extLst>
              <a:ext uri="{FF2B5EF4-FFF2-40B4-BE49-F238E27FC236}">
                <a16:creationId xmlns:a16="http://schemas.microsoft.com/office/drawing/2014/main" id="{37CC0DBC-2287-9D03-A883-179B329237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C15D75-155F-1B72-3A7B-4E242F100D72}"/>
              </a:ext>
            </a:extLst>
          </p:cNvPr>
          <p:cNvSpPr>
            <a:spLocks noGrp="1"/>
          </p:cNvSpPr>
          <p:nvPr>
            <p:ph type="sldNum" sz="quarter" idx="12"/>
          </p:nvPr>
        </p:nvSpPr>
        <p:spPr/>
        <p:txBody>
          <a:bodyPr/>
          <a:lstStyle/>
          <a:p>
            <a:fld id="{04870814-30C5-4DB2-8DBB-0B8EDB0014D3}" type="slidenum">
              <a:rPr lang="en-IN" smtClean="0"/>
              <a:t>‹#›</a:t>
            </a:fld>
            <a:endParaRPr lang="en-IN"/>
          </a:p>
        </p:txBody>
      </p:sp>
    </p:spTree>
    <p:extLst>
      <p:ext uri="{BB962C8B-B14F-4D97-AF65-F5344CB8AC3E}">
        <p14:creationId xmlns:p14="http://schemas.microsoft.com/office/powerpoint/2010/main" val="1961827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703E-162F-E259-807B-795DF3FFBEE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E5EBCE-4D24-9F25-0815-CF4010F0FE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239116-7E55-33C1-5DEF-F62A69F9B8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1BD1F91-AB24-ED3B-2D7E-DA042ECBD6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5568EB-5D00-9589-DC18-D87F765FB0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1C0319E-61A4-24E3-A4DD-87718FA04B00}"/>
              </a:ext>
            </a:extLst>
          </p:cNvPr>
          <p:cNvSpPr>
            <a:spLocks noGrp="1"/>
          </p:cNvSpPr>
          <p:nvPr>
            <p:ph type="dt" sz="half" idx="10"/>
          </p:nvPr>
        </p:nvSpPr>
        <p:spPr/>
        <p:txBody>
          <a:bodyPr/>
          <a:lstStyle/>
          <a:p>
            <a:fld id="{D6571594-72FF-49C9-9DF7-48033686C6E3}" type="datetimeFigureOut">
              <a:rPr lang="en-IN" smtClean="0"/>
              <a:t>17-10-2023</a:t>
            </a:fld>
            <a:endParaRPr lang="en-IN"/>
          </a:p>
        </p:txBody>
      </p:sp>
      <p:sp>
        <p:nvSpPr>
          <p:cNvPr id="8" name="Footer Placeholder 7">
            <a:extLst>
              <a:ext uri="{FF2B5EF4-FFF2-40B4-BE49-F238E27FC236}">
                <a16:creationId xmlns:a16="http://schemas.microsoft.com/office/drawing/2014/main" id="{30A1BE35-0F66-2C58-3285-E42C4C74040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633B769-05FF-EB57-2AD3-9A2781BBD0EF}"/>
              </a:ext>
            </a:extLst>
          </p:cNvPr>
          <p:cNvSpPr>
            <a:spLocks noGrp="1"/>
          </p:cNvSpPr>
          <p:nvPr>
            <p:ph type="sldNum" sz="quarter" idx="12"/>
          </p:nvPr>
        </p:nvSpPr>
        <p:spPr/>
        <p:txBody>
          <a:bodyPr/>
          <a:lstStyle/>
          <a:p>
            <a:fld id="{04870814-30C5-4DB2-8DBB-0B8EDB0014D3}" type="slidenum">
              <a:rPr lang="en-IN" smtClean="0"/>
              <a:t>‹#›</a:t>
            </a:fld>
            <a:endParaRPr lang="en-IN"/>
          </a:p>
        </p:txBody>
      </p:sp>
    </p:spTree>
    <p:extLst>
      <p:ext uri="{BB962C8B-B14F-4D97-AF65-F5344CB8AC3E}">
        <p14:creationId xmlns:p14="http://schemas.microsoft.com/office/powerpoint/2010/main" val="398134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2C44-A68D-9C5E-8698-8362A2C0D5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9B4CCD-6D51-26CB-9610-73EBD2B6AE1D}"/>
              </a:ext>
            </a:extLst>
          </p:cNvPr>
          <p:cNvSpPr>
            <a:spLocks noGrp="1"/>
          </p:cNvSpPr>
          <p:nvPr>
            <p:ph type="dt" sz="half" idx="10"/>
          </p:nvPr>
        </p:nvSpPr>
        <p:spPr/>
        <p:txBody>
          <a:bodyPr/>
          <a:lstStyle/>
          <a:p>
            <a:fld id="{D6571594-72FF-49C9-9DF7-48033686C6E3}" type="datetimeFigureOut">
              <a:rPr lang="en-IN" smtClean="0"/>
              <a:t>17-10-2023</a:t>
            </a:fld>
            <a:endParaRPr lang="en-IN"/>
          </a:p>
        </p:txBody>
      </p:sp>
      <p:sp>
        <p:nvSpPr>
          <p:cNvPr id="4" name="Footer Placeholder 3">
            <a:extLst>
              <a:ext uri="{FF2B5EF4-FFF2-40B4-BE49-F238E27FC236}">
                <a16:creationId xmlns:a16="http://schemas.microsoft.com/office/drawing/2014/main" id="{227DFBD2-85BD-8163-4BEC-8DFBD3C2C26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58FB2E6-6713-FEC8-E8B8-95F0BCEC6992}"/>
              </a:ext>
            </a:extLst>
          </p:cNvPr>
          <p:cNvSpPr>
            <a:spLocks noGrp="1"/>
          </p:cNvSpPr>
          <p:nvPr>
            <p:ph type="sldNum" sz="quarter" idx="12"/>
          </p:nvPr>
        </p:nvSpPr>
        <p:spPr/>
        <p:txBody>
          <a:bodyPr/>
          <a:lstStyle/>
          <a:p>
            <a:fld id="{04870814-30C5-4DB2-8DBB-0B8EDB0014D3}" type="slidenum">
              <a:rPr lang="en-IN" smtClean="0"/>
              <a:t>‹#›</a:t>
            </a:fld>
            <a:endParaRPr lang="en-IN"/>
          </a:p>
        </p:txBody>
      </p:sp>
    </p:spTree>
    <p:extLst>
      <p:ext uri="{BB962C8B-B14F-4D97-AF65-F5344CB8AC3E}">
        <p14:creationId xmlns:p14="http://schemas.microsoft.com/office/powerpoint/2010/main" val="714282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88108-4F63-5394-0D69-5E83285309BD}"/>
              </a:ext>
            </a:extLst>
          </p:cNvPr>
          <p:cNvSpPr>
            <a:spLocks noGrp="1"/>
          </p:cNvSpPr>
          <p:nvPr>
            <p:ph type="dt" sz="half" idx="10"/>
          </p:nvPr>
        </p:nvSpPr>
        <p:spPr/>
        <p:txBody>
          <a:bodyPr/>
          <a:lstStyle/>
          <a:p>
            <a:fld id="{D6571594-72FF-49C9-9DF7-48033686C6E3}" type="datetimeFigureOut">
              <a:rPr lang="en-IN" smtClean="0"/>
              <a:t>17-10-2023</a:t>
            </a:fld>
            <a:endParaRPr lang="en-IN"/>
          </a:p>
        </p:txBody>
      </p:sp>
      <p:sp>
        <p:nvSpPr>
          <p:cNvPr id="3" name="Footer Placeholder 2">
            <a:extLst>
              <a:ext uri="{FF2B5EF4-FFF2-40B4-BE49-F238E27FC236}">
                <a16:creationId xmlns:a16="http://schemas.microsoft.com/office/drawing/2014/main" id="{68A10C34-2694-4828-B2FD-3AC5912173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19DF0CB-04D5-237B-EC09-281773CDB7BE}"/>
              </a:ext>
            </a:extLst>
          </p:cNvPr>
          <p:cNvSpPr>
            <a:spLocks noGrp="1"/>
          </p:cNvSpPr>
          <p:nvPr>
            <p:ph type="sldNum" sz="quarter" idx="12"/>
          </p:nvPr>
        </p:nvSpPr>
        <p:spPr/>
        <p:txBody>
          <a:bodyPr/>
          <a:lstStyle/>
          <a:p>
            <a:fld id="{04870814-30C5-4DB2-8DBB-0B8EDB0014D3}" type="slidenum">
              <a:rPr lang="en-IN" smtClean="0"/>
              <a:t>‹#›</a:t>
            </a:fld>
            <a:endParaRPr lang="en-IN"/>
          </a:p>
        </p:txBody>
      </p:sp>
    </p:spTree>
    <p:extLst>
      <p:ext uri="{BB962C8B-B14F-4D97-AF65-F5344CB8AC3E}">
        <p14:creationId xmlns:p14="http://schemas.microsoft.com/office/powerpoint/2010/main" val="3401228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CD43-9D72-8C2E-2C38-3BB5A70643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7121785-1A7A-D496-46C9-3E897D7389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EE25FB1-8DE9-74A4-34A2-BFB024C343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22B994-C62B-F7FD-8240-5D324561D559}"/>
              </a:ext>
            </a:extLst>
          </p:cNvPr>
          <p:cNvSpPr>
            <a:spLocks noGrp="1"/>
          </p:cNvSpPr>
          <p:nvPr>
            <p:ph type="dt" sz="half" idx="10"/>
          </p:nvPr>
        </p:nvSpPr>
        <p:spPr/>
        <p:txBody>
          <a:bodyPr/>
          <a:lstStyle/>
          <a:p>
            <a:fld id="{D6571594-72FF-49C9-9DF7-48033686C6E3}" type="datetimeFigureOut">
              <a:rPr lang="en-IN" smtClean="0"/>
              <a:t>17-10-2023</a:t>
            </a:fld>
            <a:endParaRPr lang="en-IN"/>
          </a:p>
        </p:txBody>
      </p:sp>
      <p:sp>
        <p:nvSpPr>
          <p:cNvPr id="6" name="Footer Placeholder 5">
            <a:extLst>
              <a:ext uri="{FF2B5EF4-FFF2-40B4-BE49-F238E27FC236}">
                <a16:creationId xmlns:a16="http://schemas.microsoft.com/office/drawing/2014/main" id="{0E278C71-5560-2274-2F95-F5DD177227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1F813C-ECD1-C8C9-9F0A-30DAED53666E}"/>
              </a:ext>
            </a:extLst>
          </p:cNvPr>
          <p:cNvSpPr>
            <a:spLocks noGrp="1"/>
          </p:cNvSpPr>
          <p:nvPr>
            <p:ph type="sldNum" sz="quarter" idx="12"/>
          </p:nvPr>
        </p:nvSpPr>
        <p:spPr/>
        <p:txBody>
          <a:bodyPr/>
          <a:lstStyle/>
          <a:p>
            <a:fld id="{04870814-30C5-4DB2-8DBB-0B8EDB0014D3}" type="slidenum">
              <a:rPr lang="en-IN" smtClean="0"/>
              <a:t>‹#›</a:t>
            </a:fld>
            <a:endParaRPr lang="en-IN"/>
          </a:p>
        </p:txBody>
      </p:sp>
    </p:spTree>
    <p:extLst>
      <p:ext uri="{BB962C8B-B14F-4D97-AF65-F5344CB8AC3E}">
        <p14:creationId xmlns:p14="http://schemas.microsoft.com/office/powerpoint/2010/main" val="4025577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15E8-6234-10A9-5201-693D2FCBE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2BA5F63-6B0E-2F8F-90B9-F15F30065F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FE13558-A6E5-633E-AD66-3ABE833305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45243D-C05C-5BAD-7C9C-2C8B2652F67A}"/>
              </a:ext>
            </a:extLst>
          </p:cNvPr>
          <p:cNvSpPr>
            <a:spLocks noGrp="1"/>
          </p:cNvSpPr>
          <p:nvPr>
            <p:ph type="dt" sz="half" idx="10"/>
          </p:nvPr>
        </p:nvSpPr>
        <p:spPr/>
        <p:txBody>
          <a:bodyPr/>
          <a:lstStyle/>
          <a:p>
            <a:fld id="{D6571594-72FF-49C9-9DF7-48033686C6E3}" type="datetimeFigureOut">
              <a:rPr lang="en-IN" smtClean="0"/>
              <a:t>17-10-2023</a:t>
            </a:fld>
            <a:endParaRPr lang="en-IN"/>
          </a:p>
        </p:txBody>
      </p:sp>
      <p:sp>
        <p:nvSpPr>
          <p:cNvPr id="6" name="Footer Placeholder 5">
            <a:extLst>
              <a:ext uri="{FF2B5EF4-FFF2-40B4-BE49-F238E27FC236}">
                <a16:creationId xmlns:a16="http://schemas.microsoft.com/office/drawing/2014/main" id="{6EAC7EF2-BEE5-01BD-CB3A-72C1DC27A1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45676F-77D6-8B58-00E2-30678648F0F6}"/>
              </a:ext>
            </a:extLst>
          </p:cNvPr>
          <p:cNvSpPr>
            <a:spLocks noGrp="1"/>
          </p:cNvSpPr>
          <p:nvPr>
            <p:ph type="sldNum" sz="quarter" idx="12"/>
          </p:nvPr>
        </p:nvSpPr>
        <p:spPr/>
        <p:txBody>
          <a:bodyPr/>
          <a:lstStyle/>
          <a:p>
            <a:fld id="{04870814-30C5-4DB2-8DBB-0B8EDB0014D3}" type="slidenum">
              <a:rPr lang="en-IN" smtClean="0"/>
              <a:t>‹#›</a:t>
            </a:fld>
            <a:endParaRPr lang="en-IN"/>
          </a:p>
        </p:txBody>
      </p:sp>
    </p:spTree>
    <p:extLst>
      <p:ext uri="{BB962C8B-B14F-4D97-AF65-F5344CB8AC3E}">
        <p14:creationId xmlns:p14="http://schemas.microsoft.com/office/powerpoint/2010/main" val="4121349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C1F126-5D38-41C7-E1CA-14CD5F0E0A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45ECFD-855C-3677-4C9E-8A93CECBE3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634A77-5B53-1004-7D37-A26D0BE014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571594-72FF-49C9-9DF7-48033686C6E3}" type="datetimeFigureOut">
              <a:rPr lang="en-IN" smtClean="0"/>
              <a:t>17-10-2023</a:t>
            </a:fld>
            <a:endParaRPr lang="en-IN"/>
          </a:p>
        </p:txBody>
      </p:sp>
      <p:sp>
        <p:nvSpPr>
          <p:cNvPr id="5" name="Footer Placeholder 4">
            <a:extLst>
              <a:ext uri="{FF2B5EF4-FFF2-40B4-BE49-F238E27FC236}">
                <a16:creationId xmlns:a16="http://schemas.microsoft.com/office/drawing/2014/main" id="{8F12B2D6-BB5D-5DE2-3D9F-E1F3468A8F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091777-3351-2FB9-3D21-10019768B4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870814-30C5-4DB2-8DBB-0B8EDB0014D3}" type="slidenum">
              <a:rPr lang="en-IN" smtClean="0"/>
              <a:t>‹#›</a:t>
            </a:fld>
            <a:endParaRPr lang="en-IN"/>
          </a:p>
        </p:txBody>
      </p:sp>
    </p:spTree>
    <p:extLst>
      <p:ext uri="{BB962C8B-B14F-4D97-AF65-F5344CB8AC3E}">
        <p14:creationId xmlns:p14="http://schemas.microsoft.com/office/powerpoint/2010/main" val="270853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hyperlink" Target="https://drive.google.com/file/d/1mdVuGVvHrdRBDi7WhKaCKhkHR23v6Tcp/view?usp=sharing" TargetMode="Externa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cube glass">
            <a:extLst>
              <a:ext uri="{FF2B5EF4-FFF2-40B4-BE49-F238E27FC236}">
                <a16:creationId xmlns:a16="http://schemas.microsoft.com/office/drawing/2014/main" id="{9D934ECF-CB11-E8A7-0475-F37D0E8CA257}"/>
              </a:ext>
            </a:extLst>
          </p:cNvPr>
          <p:cNvPicPr>
            <a:picLocks noChangeAspect="1"/>
          </p:cNvPicPr>
          <p:nvPr/>
        </p:nvPicPr>
        <p:blipFill rotWithShape="1">
          <a:blip r:embed="rId2"/>
          <a:srcRect r="15627" b="-1"/>
          <a:stretch/>
        </p:blipFill>
        <p:spPr>
          <a:xfrm>
            <a:off x="3523488" y="-68084"/>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03007D-B728-CD7F-1399-D52CBDAFC6E4}"/>
              </a:ext>
            </a:extLst>
          </p:cNvPr>
          <p:cNvSpPr>
            <a:spLocks noGrp="1"/>
          </p:cNvSpPr>
          <p:nvPr>
            <p:ph type="ctrTitle"/>
          </p:nvPr>
        </p:nvSpPr>
        <p:spPr>
          <a:xfrm>
            <a:off x="477981" y="1122363"/>
            <a:ext cx="4023360" cy="1581851"/>
          </a:xfrm>
        </p:spPr>
        <p:txBody>
          <a:bodyPr anchor="b">
            <a:normAutofit/>
          </a:bodyPr>
          <a:lstStyle/>
          <a:p>
            <a:pPr algn="l"/>
            <a:r>
              <a:rPr lang="en-US" sz="4800" dirty="0">
                <a:solidFill>
                  <a:schemeClr val="bg1"/>
                </a:solidFill>
              </a:rPr>
              <a:t>Uncover Rubik’s Cube</a:t>
            </a:r>
            <a:endParaRPr lang="en-IN" sz="4800" dirty="0">
              <a:solidFill>
                <a:schemeClr val="bg1"/>
              </a:solidFill>
            </a:endParaRPr>
          </a:p>
        </p:txBody>
      </p:sp>
      <p:sp>
        <p:nvSpPr>
          <p:cNvPr id="3" name="Subtitle 2">
            <a:extLst>
              <a:ext uri="{FF2B5EF4-FFF2-40B4-BE49-F238E27FC236}">
                <a16:creationId xmlns:a16="http://schemas.microsoft.com/office/drawing/2014/main" id="{8A5414D8-0C26-C6D5-C250-10734BF73181}"/>
              </a:ext>
            </a:extLst>
          </p:cNvPr>
          <p:cNvSpPr>
            <a:spLocks noGrp="1"/>
          </p:cNvSpPr>
          <p:nvPr>
            <p:ph type="subTitle" idx="1"/>
          </p:nvPr>
        </p:nvSpPr>
        <p:spPr>
          <a:xfrm>
            <a:off x="477980" y="3307404"/>
            <a:ext cx="4023359" cy="2773659"/>
          </a:xfrm>
        </p:spPr>
        <p:txBody>
          <a:bodyPr>
            <a:normAutofit/>
          </a:bodyPr>
          <a:lstStyle/>
          <a:p>
            <a:pPr algn="l"/>
            <a:r>
              <a:rPr lang="en-US" sz="2000" dirty="0">
                <a:solidFill>
                  <a:schemeClr val="bg1"/>
                </a:solidFill>
              </a:rPr>
              <a:t>Team 2</a:t>
            </a:r>
          </a:p>
          <a:p>
            <a:pPr algn="l"/>
            <a:r>
              <a:rPr lang="en-IN" sz="2000" dirty="0">
                <a:solidFill>
                  <a:schemeClr val="bg1"/>
                </a:solidFill>
              </a:rPr>
              <a:t>Gao, Yuan </a:t>
            </a:r>
          </a:p>
          <a:p>
            <a:pPr algn="l"/>
            <a:r>
              <a:rPr lang="en-IN" sz="2000" dirty="0">
                <a:solidFill>
                  <a:schemeClr val="bg1"/>
                </a:solidFill>
              </a:rPr>
              <a:t>Sivakumar, </a:t>
            </a:r>
            <a:r>
              <a:rPr lang="en-IN" sz="2000" dirty="0" err="1">
                <a:solidFill>
                  <a:schemeClr val="bg1"/>
                </a:solidFill>
              </a:rPr>
              <a:t>Shanthakumar</a:t>
            </a:r>
            <a:r>
              <a:rPr lang="en-IN" sz="2000" dirty="0">
                <a:solidFill>
                  <a:schemeClr val="bg1"/>
                </a:solidFill>
              </a:rPr>
              <a:t> </a:t>
            </a:r>
          </a:p>
          <a:p>
            <a:pPr algn="l"/>
            <a:r>
              <a:rPr lang="en-IN" sz="2000" dirty="0">
                <a:solidFill>
                  <a:schemeClr val="bg1"/>
                </a:solidFill>
              </a:rPr>
              <a:t>Yang, </a:t>
            </a:r>
            <a:r>
              <a:rPr lang="en-IN" sz="2000" dirty="0" err="1">
                <a:solidFill>
                  <a:schemeClr val="bg1"/>
                </a:solidFill>
              </a:rPr>
              <a:t>Xinyu</a:t>
            </a:r>
            <a:r>
              <a:rPr lang="en-IN" sz="2000" dirty="0">
                <a:solidFill>
                  <a:schemeClr val="bg1"/>
                </a:solidFill>
              </a:rPr>
              <a:t> </a:t>
            </a:r>
          </a:p>
          <a:p>
            <a:pPr algn="l"/>
            <a:r>
              <a:rPr lang="en-IN" sz="2000" dirty="0">
                <a:solidFill>
                  <a:schemeClr val="bg1"/>
                </a:solidFill>
              </a:rPr>
              <a:t>Zheng, Yuchen</a:t>
            </a:r>
          </a:p>
          <a:p>
            <a:pPr algn="l"/>
            <a:r>
              <a:rPr lang="en-IN" sz="2000" dirty="0" err="1">
                <a:solidFill>
                  <a:schemeClr val="bg1"/>
                </a:solidFill>
              </a:rPr>
              <a:t>Chenchula</a:t>
            </a:r>
            <a:r>
              <a:rPr lang="en-IN" sz="2000" dirty="0">
                <a:solidFill>
                  <a:schemeClr val="bg1"/>
                </a:solidFill>
              </a:rPr>
              <a:t> Nandan, Chandana</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899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B9A8-204E-BEF0-995D-EC15624DE578}"/>
              </a:ext>
            </a:extLst>
          </p:cNvPr>
          <p:cNvSpPr>
            <a:spLocks noGrp="1"/>
          </p:cNvSpPr>
          <p:nvPr>
            <p:ph type="title"/>
          </p:nvPr>
        </p:nvSpPr>
        <p:spPr>
          <a:xfrm>
            <a:off x="762000" y="1138036"/>
            <a:ext cx="4085665" cy="1402470"/>
          </a:xfrm>
        </p:spPr>
        <p:txBody>
          <a:bodyPr anchor="t">
            <a:normAutofit/>
          </a:bodyPr>
          <a:lstStyle/>
          <a:p>
            <a:r>
              <a:rPr lang="en-US" sz="3200"/>
              <a:t>Progress</a:t>
            </a:r>
            <a:endParaRPr lang="en-IN" sz="3200"/>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BDE3D0-494D-1169-4D62-A65715D7CB15}"/>
              </a:ext>
            </a:extLst>
          </p:cNvPr>
          <p:cNvSpPr>
            <a:spLocks noGrp="1"/>
          </p:cNvSpPr>
          <p:nvPr>
            <p:ph idx="1"/>
          </p:nvPr>
        </p:nvSpPr>
        <p:spPr>
          <a:xfrm>
            <a:off x="762000" y="2551176"/>
            <a:ext cx="4085665" cy="3591207"/>
          </a:xfrm>
        </p:spPr>
        <p:txBody>
          <a:bodyPr>
            <a:normAutofit/>
          </a:bodyPr>
          <a:lstStyle/>
          <a:p>
            <a:r>
              <a:rPr lang="en-US" sz="2000" dirty="0"/>
              <a:t>Initial setup of applications like JIRA, GitHub, and WhatsApp which greatly aid our project.</a:t>
            </a:r>
          </a:p>
          <a:p>
            <a:r>
              <a:rPr lang="en-US" sz="2000" dirty="0"/>
              <a:t>Create UI designs for all the web pages.</a:t>
            </a:r>
          </a:p>
          <a:p>
            <a:r>
              <a:rPr lang="en-US" sz="2000" dirty="0"/>
              <a:t>Set up backend environment and dependencies.</a:t>
            </a:r>
          </a:p>
          <a:p>
            <a:r>
              <a:rPr lang="en-IN" sz="2000" dirty="0"/>
              <a:t>Initial phase of frontend development.</a:t>
            </a:r>
          </a:p>
          <a:p>
            <a:r>
              <a:rPr lang="en-IN" sz="2000" dirty="0"/>
              <a:t>Created SCMP, SPMP and SRS. </a:t>
            </a:r>
          </a:p>
          <a:p>
            <a:endParaRPr lang="en-IN" sz="2000" dirty="0"/>
          </a:p>
        </p:txBody>
      </p:sp>
      <p:pic>
        <p:nvPicPr>
          <p:cNvPr id="5" name="Picture 4" descr="Cubes connected with a red line">
            <a:extLst>
              <a:ext uri="{FF2B5EF4-FFF2-40B4-BE49-F238E27FC236}">
                <a16:creationId xmlns:a16="http://schemas.microsoft.com/office/drawing/2014/main" id="{EDB58606-F66D-3936-ABF7-8DA531428E60}"/>
              </a:ext>
            </a:extLst>
          </p:cNvPr>
          <p:cNvPicPr>
            <a:picLocks noChangeAspect="1"/>
          </p:cNvPicPr>
          <p:nvPr/>
        </p:nvPicPr>
        <p:blipFill rotWithShape="1">
          <a:blip r:embed="rId2"/>
          <a:srcRect l="18994" r="7564" b="-1"/>
          <a:stretch/>
        </p:blipFill>
        <p:spPr>
          <a:xfrm>
            <a:off x="5650992" y="10"/>
            <a:ext cx="6541008" cy="6857990"/>
          </a:xfrm>
          <a:prstGeom prst="rect">
            <a:avLst/>
          </a:prstGeom>
        </p:spPr>
      </p:pic>
    </p:spTree>
    <p:extLst>
      <p:ext uri="{BB962C8B-B14F-4D97-AF65-F5344CB8AC3E}">
        <p14:creationId xmlns:p14="http://schemas.microsoft.com/office/powerpoint/2010/main" val="1461202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73C04-67D3-DD56-B19A-4408693113F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Diagram</a:t>
            </a:r>
          </a:p>
        </p:txBody>
      </p:sp>
      <p:pic>
        <p:nvPicPr>
          <p:cNvPr id="5" name="Content Placeholder 4" descr="A diagram of a server&#10;&#10;Description automatically generated">
            <a:extLst>
              <a:ext uri="{FF2B5EF4-FFF2-40B4-BE49-F238E27FC236}">
                <a16:creationId xmlns:a16="http://schemas.microsoft.com/office/drawing/2014/main" id="{DA644435-0D63-6EB7-2CCB-CED896D19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2124" y="643466"/>
            <a:ext cx="5151083" cy="5568739"/>
          </a:xfrm>
          <a:prstGeom prst="rect">
            <a:avLst/>
          </a:prstGeom>
        </p:spPr>
      </p:pic>
    </p:spTree>
    <p:extLst>
      <p:ext uri="{BB962C8B-B14F-4D97-AF65-F5344CB8AC3E}">
        <p14:creationId xmlns:p14="http://schemas.microsoft.com/office/powerpoint/2010/main" val="2980085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53F9C-32E4-485E-3E80-735039973800}"/>
              </a:ext>
            </a:extLst>
          </p:cNvPr>
          <p:cNvSpPr>
            <a:spLocks noGrp="1"/>
          </p:cNvSpPr>
          <p:nvPr>
            <p:ph type="title"/>
          </p:nvPr>
        </p:nvSpPr>
        <p:spPr>
          <a:xfrm>
            <a:off x="6739128" y="638089"/>
            <a:ext cx="4818888" cy="1476801"/>
          </a:xfrm>
        </p:spPr>
        <p:txBody>
          <a:bodyPr anchor="b">
            <a:normAutofit/>
          </a:bodyPr>
          <a:lstStyle/>
          <a:p>
            <a:r>
              <a:rPr lang="en-US" sz="5000" dirty="0"/>
              <a:t>Upcoming project deadlines</a:t>
            </a:r>
            <a:endParaRPr lang="en-IN" sz="5000" dirty="0"/>
          </a:p>
        </p:txBody>
      </p:sp>
      <p:pic>
        <p:nvPicPr>
          <p:cNvPr id="7" name="Graphic 6" descr="Exclamation Mark">
            <a:extLst>
              <a:ext uri="{FF2B5EF4-FFF2-40B4-BE49-F238E27FC236}">
                <a16:creationId xmlns:a16="http://schemas.microsoft.com/office/drawing/2014/main" id="{11EE0750-B3D3-5FA3-7176-B461C5A15B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0936" y="699516"/>
            <a:ext cx="5458968" cy="5458968"/>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43C04F-8C63-EF16-5E33-EB4CE103A49B}"/>
              </a:ext>
            </a:extLst>
          </p:cNvPr>
          <p:cNvSpPr>
            <a:spLocks noGrp="1"/>
          </p:cNvSpPr>
          <p:nvPr>
            <p:ph idx="1"/>
          </p:nvPr>
        </p:nvSpPr>
        <p:spPr>
          <a:xfrm>
            <a:off x="6739128" y="2664886"/>
            <a:ext cx="4818888" cy="3550789"/>
          </a:xfrm>
        </p:spPr>
        <p:txBody>
          <a:bodyPr anchor="t">
            <a:normAutofit/>
          </a:bodyPr>
          <a:lstStyle/>
          <a:p>
            <a:pPr marL="342900" lvl="0" indent="-342900">
              <a:buFont typeface="Symbol" panose="05050102010706020507" pitchFamily="18" charset="2"/>
              <a:buChar char=""/>
            </a:pPr>
            <a:r>
              <a:rPr lang="en-US" sz="2000" dirty="0">
                <a:effectLst/>
                <a:latin typeface="Times New Roman" panose="02020603050405020304" pitchFamily="18" charset="0"/>
                <a:ea typeface="DengXian" panose="020B0503020204020204" pitchFamily="2" charset="-122"/>
                <a:cs typeface="Times New Roman" panose="02020603050405020304" pitchFamily="18" charset="0"/>
              </a:rPr>
              <a:t>Integrate front-end with back-end, finish hint function, random scramble and reset function (10/31)</a:t>
            </a:r>
            <a:endParaRPr lang="en-IN" sz="2000" dirty="0">
              <a:effectLst/>
              <a:latin typeface="Calibri" panose="020F0502020204030204" pitchFamily="34" charset="0"/>
              <a:ea typeface="DengXian" panose="020B0503020204020204" pitchFamily="2" charset="-122"/>
              <a:cs typeface="Times New Roman" panose="02020603050405020304" pitchFamily="18" charset="0"/>
            </a:endParaRPr>
          </a:p>
          <a:p>
            <a:pPr marL="342900" lvl="0" indent="-342900">
              <a:buFont typeface="Symbol" panose="05050102010706020507" pitchFamily="18" charset="2"/>
              <a:buChar char=""/>
            </a:pPr>
            <a:r>
              <a:rPr lang="en-US" sz="2000" dirty="0">
                <a:effectLst/>
                <a:latin typeface="Times New Roman" panose="02020603050405020304" pitchFamily="18" charset="0"/>
                <a:ea typeface="DengXian" panose="020B0503020204020204" pitchFamily="2" charset="-122"/>
                <a:cs typeface="Times New Roman" panose="02020603050405020304" pitchFamily="18" charset="0"/>
              </a:rPr>
              <a:t>Finish login, register, change password, forget password and log out function (11/7)</a:t>
            </a:r>
            <a:endParaRPr lang="en-IN" sz="2000" dirty="0">
              <a:effectLst/>
              <a:latin typeface="Calibri" panose="020F0502020204030204" pitchFamily="34" charset="0"/>
              <a:ea typeface="DengXian" panose="020B0503020204020204" pitchFamily="2" charset="-122"/>
              <a:cs typeface="Times New Roman" panose="02020603050405020304" pitchFamily="18" charset="0"/>
            </a:endParaRPr>
          </a:p>
          <a:p>
            <a:pPr marL="342900" lvl="0" indent="-342900">
              <a:buFont typeface="Symbol" panose="05050102010706020507" pitchFamily="18" charset="2"/>
              <a:buChar char=""/>
            </a:pPr>
            <a:r>
              <a:rPr lang="en-US" sz="2000" dirty="0">
                <a:effectLst/>
                <a:latin typeface="Times New Roman" panose="02020603050405020304" pitchFamily="18" charset="0"/>
                <a:ea typeface="DengXian" panose="020B0503020204020204" pitchFamily="2" charset="-122"/>
                <a:cs typeface="Times New Roman" panose="02020603050405020304" pitchFamily="18" charset="0"/>
              </a:rPr>
              <a:t>Finish profile page and profile edit functions (11/14)</a:t>
            </a:r>
            <a:endParaRPr lang="en-IN" sz="2000" dirty="0">
              <a:effectLst/>
              <a:latin typeface="Calibri" panose="020F0502020204030204" pitchFamily="34" charset="0"/>
              <a:ea typeface="DengXian" panose="020B0503020204020204" pitchFamily="2" charset="-122"/>
              <a:cs typeface="Times New Roman" panose="02020603050405020304" pitchFamily="18" charset="0"/>
            </a:endParaRPr>
          </a:p>
          <a:p>
            <a:pPr marL="342900" lvl="0" indent="-342900">
              <a:buFont typeface="Symbol" panose="05050102010706020507" pitchFamily="18" charset="2"/>
              <a:buChar char=""/>
            </a:pPr>
            <a:r>
              <a:rPr lang="en-US" sz="2000" dirty="0">
                <a:effectLst/>
                <a:latin typeface="Times New Roman" panose="02020603050405020304" pitchFamily="18" charset="0"/>
                <a:ea typeface="DengXian" panose="020B0503020204020204" pitchFamily="2" charset="-122"/>
                <a:cs typeface="Times New Roman" panose="02020603050405020304" pitchFamily="18" charset="0"/>
              </a:rPr>
              <a:t>Finish progress tracking page (11/21)</a:t>
            </a:r>
            <a:endParaRPr lang="en-IN" sz="2000" dirty="0">
              <a:effectLst/>
              <a:latin typeface="Calibri" panose="020F0502020204030204" pitchFamily="34" charset="0"/>
              <a:ea typeface="DengXian" panose="020B0503020204020204" pitchFamily="2" charset="-122"/>
              <a:cs typeface="Times New Roman" panose="02020603050405020304" pitchFamily="18" charset="0"/>
            </a:endParaRPr>
          </a:p>
          <a:p>
            <a:pPr marL="342900" lvl="0" indent="-342900">
              <a:buFont typeface="Symbol" panose="05050102010706020507" pitchFamily="18" charset="2"/>
              <a:buChar char=""/>
            </a:pPr>
            <a:r>
              <a:rPr lang="en-US" sz="2000" dirty="0">
                <a:effectLst/>
                <a:latin typeface="Times New Roman" panose="02020603050405020304" pitchFamily="18" charset="0"/>
                <a:ea typeface="DengXian" panose="020B0503020204020204" pitchFamily="2" charset="-122"/>
                <a:cs typeface="Times New Roman" panose="02020603050405020304" pitchFamily="18" charset="0"/>
              </a:rPr>
              <a:t>Finish rules and regulations page (11/28)</a:t>
            </a:r>
            <a:endParaRPr lang="en-IN" sz="2000" dirty="0">
              <a:effectLst/>
              <a:latin typeface="Calibri" panose="020F0502020204030204" pitchFamily="34" charset="0"/>
              <a:ea typeface="DengXian" panose="020B0503020204020204" pitchFamily="2" charset="-122"/>
              <a:cs typeface="Times New Roman" panose="02020603050405020304" pitchFamily="18" charset="0"/>
            </a:endParaRPr>
          </a:p>
          <a:p>
            <a:endParaRPr lang="en-US" sz="2000" dirty="0">
              <a:highlight>
                <a:srgbClr val="FFFF00"/>
              </a:highlight>
            </a:endParaRPr>
          </a:p>
        </p:txBody>
      </p:sp>
    </p:spTree>
    <p:extLst>
      <p:ext uri="{BB962C8B-B14F-4D97-AF65-F5344CB8AC3E}">
        <p14:creationId xmlns:p14="http://schemas.microsoft.com/office/powerpoint/2010/main" val="1117526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45BB7D-A2F4-9710-B842-0050C49B8CED}"/>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lang="en-US" sz="4800" kern="1200">
                <a:solidFill>
                  <a:srgbClr val="FFFFFF"/>
                </a:solidFill>
                <a:latin typeface="+mj-lt"/>
                <a:ea typeface="+mj-ea"/>
                <a:cs typeface="+mj-cs"/>
              </a:rPr>
              <a:t>Demo Video</a:t>
            </a:r>
          </a:p>
        </p:txBody>
      </p:sp>
      <p:sp>
        <p:nvSpPr>
          <p:cNvPr id="20"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8FF0841-9171-61D9-3C89-672CD94A50D7}"/>
              </a:ext>
            </a:extLst>
          </p:cNvPr>
          <p:cNvSpPr txBox="1"/>
          <p:nvPr/>
        </p:nvSpPr>
        <p:spPr>
          <a:xfrm>
            <a:off x="4474462" y="630936"/>
            <a:ext cx="7074409"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solidFill>
                  <a:srgbClr val="FFFFFF"/>
                </a:solidFill>
              </a:rPr>
              <a:t>Link to Demo : </a:t>
            </a:r>
            <a:r>
              <a:rPr lang="en-US" sz="2200">
                <a:solidFill>
                  <a:srgbClr val="FFFFFF"/>
                </a:solidFill>
                <a:hlinkClick r:id="rId4"/>
              </a:rPr>
              <a:t>https://drive.google.com/file/d/1mdVuGVvHrdRBDi7WhKaCKhkHR23v6Tcp/view?usp=sharing</a:t>
            </a:r>
            <a:endParaRPr lang="en-US" sz="2200">
              <a:solidFill>
                <a:srgbClr val="FFFFFF"/>
              </a:solidFill>
            </a:endParaRPr>
          </a:p>
        </p:txBody>
      </p:sp>
      <p:pic>
        <p:nvPicPr>
          <p:cNvPr id="4" name="midterm  presentation video" descr="A screenshot of a computer&#10;&#10;Description automatically generated">
            <a:hlinkClick r:id="" action="ppaction://media"/>
            <a:extLst>
              <a:ext uri="{FF2B5EF4-FFF2-40B4-BE49-F238E27FC236}">
                <a16:creationId xmlns:a16="http://schemas.microsoft.com/office/drawing/2014/main" id="{D28614CB-6AD1-B596-28A8-6AF2DA9F40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175692" y="2971800"/>
            <a:ext cx="5828423" cy="3278488"/>
          </a:xfrm>
          <a:prstGeom prst="rect">
            <a:avLst/>
          </a:prstGeom>
        </p:spPr>
      </p:pic>
    </p:spTree>
    <p:extLst>
      <p:ext uri="{BB962C8B-B14F-4D97-AF65-F5344CB8AC3E}">
        <p14:creationId xmlns:p14="http://schemas.microsoft.com/office/powerpoint/2010/main" val="279227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39FF-5DC0-589F-CB60-0AB09BF937A3}"/>
              </a:ext>
            </a:extLst>
          </p:cNvPr>
          <p:cNvSpPr>
            <a:spLocks noGrp="1"/>
          </p:cNvSpPr>
          <p:nvPr>
            <p:ph type="title"/>
          </p:nvPr>
        </p:nvSpPr>
        <p:spPr/>
        <p:txBody>
          <a:bodyPr/>
          <a:lstStyle/>
          <a:p>
            <a:r>
              <a:rPr lang="en-US" dirty="0"/>
              <a:t>Possible areas of improvements</a:t>
            </a:r>
            <a:endParaRPr lang="en-IN" dirty="0"/>
          </a:p>
        </p:txBody>
      </p:sp>
      <p:graphicFrame>
        <p:nvGraphicFramePr>
          <p:cNvPr id="5" name="Content Placeholder 2">
            <a:extLst>
              <a:ext uri="{FF2B5EF4-FFF2-40B4-BE49-F238E27FC236}">
                <a16:creationId xmlns:a16="http://schemas.microsoft.com/office/drawing/2014/main" id="{52D383A3-2DD1-08D7-75D7-A009EBA377D4}"/>
              </a:ext>
            </a:extLst>
          </p:cNvPr>
          <p:cNvGraphicFramePr>
            <a:graphicFrameLocks noGrp="1"/>
          </p:cNvGraphicFramePr>
          <p:nvPr>
            <p:ph idx="1"/>
            <p:extLst>
              <p:ext uri="{D42A27DB-BD31-4B8C-83A1-F6EECF244321}">
                <p14:modId xmlns:p14="http://schemas.microsoft.com/office/powerpoint/2010/main" val="33048948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982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6" descr="Web Components">
            <a:extLst>
              <a:ext uri="{FF2B5EF4-FFF2-40B4-BE49-F238E27FC236}">
                <a16:creationId xmlns:a16="http://schemas.microsoft.com/office/drawing/2014/main" id="{56586294-3224-8D37-2AAD-3B7AB65C37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2" name="Freeform: Shape 11">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D39AA46-CB1C-DAE5-688E-4A0760627270}"/>
              </a:ext>
            </a:extLst>
          </p:cNvPr>
          <p:cNvSpPr>
            <a:spLocks noGrp="1"/>
          </p:cNvSpPr>
          <p:nvPr>
            <p:ph type="title"/>
          </p:nvPr>
        </p:nvSpPr>
        <p:spPr>
          <a:xfrm>
            <a:off x="5622061" y="762538"/>
            <a:ext cx="5649349" cy="3199862"/>
          </a:xfrm>
        </p:spPr>
        <p:txBody>
          <a:bodyPr vert="horz" lIns="91440" tIns="45720" rIns="91440" bIns="45720" rtlCol="0" anchor="b">
            <a:normAutofit/>
          </a:bodyPr>
          <a:lstStyle/>
          <a:p>
            <a:r>
              <a:rPr lang="en-US" sz="6600" kern="1200" dirty="0">
                <a:solidFill>
                  <a:srgbClr val="FFFFFF"/>
                </a:solidFill>
                <a:latin typeface="+mj-lt"/>
                <a:ea typeface="+mj-ea"/>
                <a:cs typeface="+mj-cs"/>
              </a:rPr>
              <a:t>Thankyou !</a:t>
            </a:r>
            <a:br>
              <a:rPr lang="en-US" sz="6600" kern="1200" dirty="0">
                <a:solidFill>
                  <a:srgbClr val="FFFFFF"/>
                </a:solidFill>
                <a:latin typeface="+mj-lt"/>
                <a:ea typeface="+mj-ea"/>
                <a:cs typeface="+mj-cs"/>
              </a:rPr>
            </a:br>
            <a:endParaRPr lang="en-US" sz="66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18288"/>
          </a:xfrm>
          <a:custGeom>
            <a:avLst/>
            <a:gdLst>
              <a:gd name="connsiteX0" fmla="*/ 0 w 5303520"/>
              <a:gd name="connsiteY0" fmla="*/ 0 h 18288"/>
              <a:gd name="connsiteX1" fmla="*/ 556870 w 5303520"/>
              <a:gd name="connsiteY1" fmla="*/ 0 h 18288"/>
              <a:gd name="connsiteX2" fmla="*/ 1272845 w 5303520"/>
              <a:gd name="connsiteY2" fmla="*/ 0 h 18288"/>
              <a:gd name="connsiteX3" fmla="*/ 1882750 w 5303520"/>
              <a:gd name="connsiteY3" fmla="*/ 0 h 18288"/>
              <a:gd name="connsiteX4" fmla="*/ 2439619 w 5303520"/>
              <a:gd name="connsiteY4" fmla="*/ 0 h 18288"/>
              <a:gd name="connsiteX5" fmla="*/ 3155594 w 5303520"/>
              <a:gd name="connsiteY5" fmla="*/ 0 h 18288"/>
              <a:gd name="connsiteX6" fmla="*/ 3818534 w 5303520"/>
              <a:gd name="connsiteY6" fmla="*/ 0 h 18288"/>
              <a:gd name="connsiteX7" fmla="*/ 4481474 w 5303520"/>
              <a:gd name="connsiteY7" fmla="*/ 0 h 18288"/>
              <a:gd name="connsiteX8" fmla="*/ 5303520 w 5303520"/>
              <a:gd name="connsiteY8" fmla="*/ 0 h 18288"/>
              <a:gd name="connsiteX9" fmla="*/ 5303520 w 5303520"/>
              <a:gd name="connsiteY9" fmla="*/ 18288 h 18288"/>
              <a:gd name="connsiteX10" fmla="*/ 4746650 w 5303520"/>
              <a:gd name="connsiteY10" fmla="*/ 18288 h 18288"/>
              <a:gd name="connsiteX11" fmla="*/ 4242816 w 5303520"/>
              <a:gd name="connsiteY11" fmla="*/ 18288 h 18288"/>
              <a:gd name="connsiteX12" fmla="*/ 3526841 w 5303520"/>
              <a:gd name="connsiteY12" fmla="*/ 18288 h 18288"/>
              <a:gd name="connsiteX13" fmla="*/ 2969971 w 5303520"/>
              <a:gd name="connsiteY13" fmla="*/ 18288 h 18288"/>
              <a:gd name="connsiteX14" fmla="*/ 2253996 w 5303520"/>
              <a:gd name="connsiteY14" fmla="*/ 18288 h 18288"/>
              <a:gd name="connsiteX15" fmla="*/ 1484986 w 5303520"/>
              <a:gd name="connsiteY15" fmla="*/ 18288 h 18288"/>
              <a:gd name="connsiteX16" fmla="*/ 875081 w 5303520"/>
              <a:gd name="connsiteY16" fmla="*/ 18288 h 18288"/>
              <a:gd name="connsiteX17" fmla="*/ 0 w 5303520"/>
              <a:gd name="connsiteY17" fmla="*/ 18288 h 18288"/>
              <a:gd name="connsiteX18" fmla="*/ 0 w 530352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18288"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4050" y="6954"/>
                  <a:pt x="5304254" y="12839"/>
                  <a:pt x="5303520" y="18288"/>
                </a:cubicBezTo>
                <a:cubicBezTo>
                  <a:pt x="5132450" y="501"/>
                  <a:pt x="4953391" y="18714"/>
                  <a:pt x="4746650" y="18288"/>
                </a:cubicBezTo>
                <a:cubicBezTo>
                  <a:pt x="4539909" y="17863"/>
                  <a:pt x="4361261" y="7168"/>
                  <a:pt x="4242816" y="18288"/>
                </a:cubicBezTo>
                <a:cubicBezTo>
                  <a:pt x="4124371" y="29408"/>
                  <a:pt x="3754907" y="21026"/>
                  <a:pt x="3526841" y="18288"/>
                </a:cubicBezTo>
                <a:cubicBezTo>
                  <a:pt x="3298775" y="15550"/>
                  <a:pt x="3164473" y="3913"/>
                  <a:pt x="2969971" y="18288"/>
                </a:cubicBezTo>
                <a:cubicBezTo>
                  <a:pt x="2775469" y="32664"/>
                  <a:pt x="2608536" y="2050"/>
                  <a:pt x="2253996" y="18288"/>
                </a:cubicBezTo>
                <a:cubicBezTo>
                  <a:pt x="1899456" y="34526"/>
                  <a:pt x="1752044" y="28789"/>
                  <a:pt x="1484986" y="18288"/>
                </a:cubicBezTo>
                <a:cubicBezTo>
                  <a:pt x="1217928" y="7788"/>
                  <a:pt x="1060609" y="-4784"/>
                  <a:pt x="875081" y="18288"/>
                </a:cubicBezTo>
                <a:cubicBezTo>
                  <a:pt x="689553" y="41360"/>
                  <a:pt x="188846" y="25228"/>
                  <a:pt x="0" y="18288"/>
                </a:cubicBezTo>
                <a:cubicBezTo>
                  <a:pt x="-570" y="9279"/>
                  <a:pt x="132" y="5100"/>
                  <a:pt x="0" y="0"/>
                </a:cubicBezTo>
                <a:close/>
              </a:path>
              <a:path w="5303520" h="18288"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2837" y="5414"/>
                  <a:pt x="5302800" y="12510"/>
                  <a:pt x="5303520" y="18288"/>
                </a:cubicBezTo>
                <a:cubicBezTo>
                  <a:pt x="5082751" y="18456"/>
                  <a:pt x="4993374" y="24100"/>
                  <a:pt x="4746650" y="18288"/>
                </a:cubicBezTo>
                <a:cubicBezTo>
                  <a:pt x="4499926" y="12477"/>
                  <a:pt x="4368648" y="-7187"/>
                  <a:pt x="4083710" y="18288"/>
                </a:cubicBezTo>
                <a:cubicBezTo>
                  <a:pt x="3798772" y="43763"/>
                  <a:pt x="3729434" y="5501"/>
                  <a:pt x="3473806" y="18288"/>
                </a:cubicBezTo>
                <a:cubicBezTo>
                  <a:pt x="3218178" y="31075"/>
                  <a:pt x="3056855" y="30003"/>
                  <a:pt x="2704795" y="18288"/>
                </a:cubicBezTo>
                <a:cubicBezTo>
                  <a:pt x="2352735" y="6573"/>
                  <a:pt x="2319447" y="29257"/>
                  <a:pt x="1935785" y="18288"/>
                </a:cubicBezTo>
                <a:cubicBezTo>
                  <a:pt x="1552123" y="7320"/>
                  <a:pt x="1532619" y="-467"/>
                  <a:pt x="1378915" y="18288"/>
                </a:cubicBezTo>
                <a:cubicBezTo>
                  <a:pt x="1225211" y="37043"/>
                  <a:pt x="1038692" y="34308"/>
                  <a:pt x="715975" y="18288"/>
                </a:cubicBezTo>
                <a:cubicBezTo>
                  <a:pt x="393258" y="2268"/>
                  <a:pt x="303768" y="26944"/>
                  <a:pt x="0" y="18288"/>
                </a:cubicBezTo>
                <a:cubicBezTo>
                  <a:pt x="-306" y="11061"/>
                  <a:pt x="-655" y="775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033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28A29-74DE-62B1-9C42-6D9C985236DD}"/>
              </a:ext>
            </a:extLst>
          </p:cNvPr>
          <p:cNvSpPr>
            <a:spLocks noGrp="1"/>
          </p:cNvSpPr>
          <p:nvPr>
            <p:ph type="title"/>
          </p:nvPr>
        </p:nvSpPr>
        <p:spPr>
          <a:xfrm>
            <a:off x="761803" y="350196"/>
            <a:ext cx="4646904" cy="1624520"/>
          </a:xfrm>
        </p:spPr>
        <p:txBody>
          <a:bodyPr anchor="ctr">
            <a:normAutofit/>
          </a:bodyPr>
          <a:lstStyle/>
          <a:p>
            <a:r>
              <a:rPr lang="en-US" sz="4000"/>
              <a:t>Overview of the project	</a:t>
            </a:r>
            <a:endParaRPr lang="en-IN" sz="4000"/>
          </a:p>
        </p:txBody>
      </p:sp>
      <p:sp>
        <p:nvSpPr>
          <p:cNvPr id="3" name="Content Placeholder 2">
            <a:extLst>
              <a:ext uri="{FF2B5EF4-FFF2-40B4-BE49-F238E27FC236}">
                <a16:creationId xmlns:a16="http://schemas.microsoft.com/office/drawing/2014/main" id="{5B737DED-33C0-7D94-4582-088995A4DDF5}"/>
              </a:ext>
            </a:extLst>
          </p:cNvPr>
          <p:cNvSpPr>
            <a:spLocks noGrp="1"/>
          </p:cNvSpPr>
          <p:nvPr>
            <p:ph idx="1"/>
          </p:nvPr>
        </p:nvSpPr>
        <p:spPr>
          <a:xfrm>
            <a:off x="761802" y="2743200"/>
            <a:ext cx="4646905" cy="3613149"/>
          </a:xfrm>
        </p:spPr>
        <p:txBody>
          <a:bodyPr anchor="ctr">
            <a:noAutofit/>
          </a:bodyPr>
          <a:lstStyle/>
          <a:p>
            <a:r>
              <a:rPr lang="en-US" sz="2400" dirty="0"/>
              <a:t>The primary goal of this project is to provide a user-friendly and intuitive web interface that guides users through the process of solving a 3x3 Rubik's Cube step by step.</a:t>
            </a:r>
          </a:p>
          <a:p>
            <a:r>
              <a:rPr lang="en-US" sz="2400" dirty="0"/>
              <a:t>The interface will leverage the power of Three.js for 3D cube visualization, React for dynamic web components, and Python for solving algorithms. </a:t>
            </a:r>
            <a:endParaRPr lang="en-IN" sz="2400" dirty="0"/>
          </a:p>
        </p:txBody>
      </p:sp>
      <p:pic>
        <p:nvPicPr>
          <p:cNvPr id="5" name="Picture 4" descr="Top view of cubes connected with black lines">
            <a:extLst>
              <a:ext uri="{FF2B5EF4-FFF2-40B4-BE49-F238E27FC236}">
                <a16:creationId xmlns:a16="http://schemas.microsoft.com/office/drawing/2014/main" id="{1E67889D-CD83-1F5C-3B40-705A181DEC58}"/>
              </a:ext>
            </a:extLst>
          </p:cNvPr>
          <p:cNvPicPr>
            <a:picLocks noChangeAspect="1"/>
          </p:cNvPicPr>
          <p:nvPr/>
        </p:nvPicPr>
        <p:blipFill rotWithShape="1">
          <a:blip r:embed="rId2"/>
          <a:srcRect l="21590" r="11668"/>
          <a:stretch/>
        </p:blipFill>
        <p:spPr>
          <a:xfrm>
            <a:off x="6096000" y="1"/>
            <a:ext cx="6102825" cy="6858000"/>
          </a:xfrm>
          <a:prstGeom prst="rect">
            <a:avLst/>
          </a:prstGeom>
        </p:spPr>
      </p:pic>
    </p:spTree>
    <p:extLst>
      <p:ext uri="{BB962C8B-B14F-4D97-AF65-F5344CB8AC3E}">
        <p14:creationId xmlns:p14="http://schemas.microsoft.com/office/powerpoint/2010/main" val="1047744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014B04-6336-861A-3313-A4F6890610EA}"/>
              </a:ext>
            </a:extLst>
          </p:cNvPr>
          <p:cNvSpPr>
            <a:spLocks noGrp="1"/>
          </p:cNvSpPr>
          <p:nvPr>
            <p:ph type="title"/>
          </p:nvPr>
        </p:nvSpPr>
        <p:spPr>
          <a:xfrm>
            <a:off x="630936" y="639520"/>
            <a:ext cx="3429000" cy="1719072"/>
          </a:xfrm>
        </p:spPr>
        <p:txBody>
          <a:bodyPr anchor="b">
            <a:normAutofit/>
          </a:bodyPr>
          <a:lstStyle/>
          <a:p>
            <a:r>
              <a:rPr lang="en-US" sz="5400"/>
              <a:t>Scope			</a:t>
            </a:r>
            <a:endParaRPr lang="en-IN" sz="5400"/>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1BFF1B-8065-FB27-484E-C215C41F05D9}"/>
              </a:ext>
            </a:extLst>
          </p:cNvPr>
          <p:cNvSpPr>
            <a:spLocks noGrp="1"/>
          </p:cNvSpPr>
          <p:nvPr>
            <p:ph idx="1"/>
          </p:nvPr>
        </p:nvSpPr>
        <p:spPr>
          <a:xfrm>
            <a:off x="630936" y="2807208"/>
            <a:ext cx="3429000" cy="3410712"/>
          </a:xfrm>
        </p:spPr>
        <p:txBody>
          <a:bodyPr anchor="t">
            <a:normAutofit/>
          </a:bodyPr>
          <a:lstStyle/>
          <a:p>
            <a:r>
              <a:rPr lang="en-US" sz="2100" dirty="0"/>
              <a:t>The scope encompasses the development of a web-based application that simulates and solves Rubik's Cubes. With interactive 3D Rubik's Cube simulations, Rubik's Cube solving algorithms, user account management, a hint system, and easy user interface.</a:t>
            </a:r>
            <a:endParaRPr lang="en-IN" sz="2100" dirty="0"/>
          </a:p>
        </p:txBody>
      </p:sp>
      <p:pic>
        <p:nvPicPr>
          <p:cNvPr id="5" name="Picture 4" descr="Light blue 3D cubes suspended on the air with a dark blue 3D cube on the surface">
            <a:extLst>
              <a:ext uri="{FF2B5EF4-FFF2-40B4-BE49-F238E27FC236}">
                <a16:creationId xmlns:a16="http://schemas.microsoft.com/office/drawing/2014/main" id="{FAA1A8A2-7D24-B720-129E-197096DB890E}"/>
              </a:ext>
            </a:extLst>
          </p:cNvPr>
          <p:cNvPicPr>
            <a:picLocks noChangeAspect="1"/>
          </p:cNvPicPr>
          <p:nvPr/>
        </p:nvPicPr>
        <p:blipFill rotWithShape="1">
          <a:blip r:embed="rId2"/>
          <a:srcRect r="49944"/>
          <a:stretch/>
        </p:blipFill>
        <p:spPr>
          <a:xfrm>
            <a:off x="5624340" y="640080"/>
            <a:ext cx="4963631" cy="5577840"/>
          </a:xfrm>
          <a:prstGeom prst="rect">
            <a:avLst/>
          </a:prstGeom>
        </p:spPr>
      </p:pic>
    </p:spTree>
    <p:extLst>
      <p:ext uri="{BB962C8B-B14F-4D97-AF65-F5344CB8AC3E}">
        <p14:creationId xmlns:p14="http://schemas.microsoft.com/office/powerpoint/2010/main" val="3395760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77F65-D8DA-CAE6-7C46-AD3BF3490DAD}"/>
              </a:ext>
            </a:extLst>
          </p:cNvPr>
          <p:cNvSpPr>
            <a:spLocks noGrp="1"/>
          </p:cNvSpPr>
          <p:nvPr>
            <p:ph type="title"/>
          </p:nvPr>
        </p:nvSpPr>
        <p:spPr>
          <a:xfrm>
            <a:off x="572493" y="238539"/>
            <a:ext cx="11018520" cy="1434415"/>
          </a:xfrm>
        </p:spPr>
        <p:txBody>
          <a:bodyPr anchor="b">
            <a:normAutofit/>
          </a:bodyPr>
          <a:lstStyle/>
          <a:p>
            <a:r>
              <a:rPr lang="en-US" sz="5400"/>
              <a:t>Target Users	</a:t>
            </a:r>
            <a:endParaRPr lang="en-IN" sz="5400"/>
          </a:p>
        </p:txBody>
      </p:sp>
      <p:sp>
        <p:nvSpPr>
          <p:cNvPr id="2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EE325C-0AB8-C347-D7A6-659B68D1C86B}"/>
              </a:ext>
            </a:extLst>
          </p:cNvPr>
          <p:cNvSpPr>
            <a:spLocks noGrp="1"/>
          </p:cNvSpPr>
          <p:nvPr>
            <p:ph idx="1"/>
          </p:nvPr>
        </p:nvSpPr>
        <p:spPr>
          <a:xfrm>
            <a:off x="572493" y="2071316"/>
            <a:ext cx="6713552" cy="4119172"/>
          </a:xfrm>
        </p:spPr>
        <p:txBody>
          <a:bodyPr anchor="t">
            <a:noAutofit/>
          </a:bodyPr>
          <a:lstStyle/>
          <a:p>
            <a:r>
              <a:rPr lang="en-US" sz="1600" dirty="0"/>
              <a:t>Beginners: Individuals who are new to solving the Rubik's Cube and want to learn the basics and build their solving skills from scratch. </a:t>
            </a:r>
          </a:p>
          <a:p>
            <a:r>
              <a:rPr lang="en-US" sz="1600" dirty="0"/>
              <a:t>Intermediate Solvers: Users who have some experience with solving the cube but want to improve their techniques and speed. </a:t>
            </a:r>
          </a:p>
          <a:p>
            <a:r>
              <a:rPr lang="en-US" sz="1600" dirty="0"/>
              <a:t>Advanced Solvers: Experienced </a:t>
            </a:r>
            <a:r>
              <a:rPr lang="en-US" sz="1600" dirty="0" err="1"/>
              <a:t>cubers</a:t>
            </a:r>
            <a:r>
              <a:rPr lang="en-US" sz="1600" dirty="0"/>
              <a:t> who are looking for advanced algorithms and strategies to enhance their problem-solving skills. </a:t>
            </a:r>
          </a:p>
          <a:p>
            <a:r>
              <a:rPr lang="en-US" sz="1600" dirty="0"/>
              <a:t>Educators: Teachers and educators who want to incorporate Rubik's Cube solving into their educational programs or use the interface as a teaching tool.</a:t>
            </a:r>
          </a:p>
          <a:p>
            <a:r>
              <a:rPr lang="en-US" sz="1600" dirty="0"/>
              <a:t>Parents and Guardians: Adults who want to teach their children how to solve the Rubik's Cube or use it as an educational and recreational activity. </a:t>
            </a:r>
          </a:p>
          <a:p>
            <a:r>
              <a:rPr lang="en-US" sz="1600" dirty="0"/>
              <a:t>Competitors: Individuals participating in Rubik's Cube competitions who use the interface for practice and improvement. </a:t>
            </a:r>
          </a:p>
          <a:p>
            <a:r>
              <a:rPr lang="en-US" sz="1600" dirty="0"/>
              <a:t>Casual Users: People who simply enjoy playing with the Rubik's Cube for fun and relaxation. </a:t>
            </a:r>
            <a:endParaRPr lang="en-IN" sz="1600" dirty="0"/>
          </a:p>
        </p:txBody>
      </p:sp>
      <p:pic>
        <p:nvPicPr>
          <p:cNvPr id="15" name="Picture 4" descr="3D wooden cubes with one yellow cube suspended in mid-air">
            <a:extLst>
              <a:ext uri="{FF2B5EF4-FFF2-40B4-BE49-F238E27FC236}">
                <a16:creationId xmlns:a16="http://schemas.microsoft.com/office/drawing/2014/main" id="{7C1F97A2-8778-FAAB-A67B-6A1B4606F244}"/>
              </a:ext>
            </a:extLst>
          </p:cNvPr>
          <p:cNvPicPr>
            <a:picLocks noChangeAspect="1"/>
          </p:cNvPicPr>
          <p:nvPr/>
        </p:nvPicPr>
        <p:blipFill rotWithShape="1">
          <a:blip r:embed="rId2"/>
          <a:srcRect l="16840" r="18944" b="2"/>
          <a:stretch/>
        </p:blipFill>
        <p:spPr>
          <a:xfrm>
            <a:off x="7675658" y="2093976"/>
            <a:ext cx="3941064" cy="4096512"/>
          </a:xfrm>
          <a:prstGeom prst="rect">
            <a:avLst/>
          </a:prstGeom>
        </p:spPr>
      </p:pic>
    </p:spTree>
    <p:extLst>
      <p:ext uri="{BB962C8B-B14F-4D97-AF65-F5344CB8AC3E}">
        <p14:creationId xmlns:p14="http://schemas.microsoft.com/office/powerpoint/2010/main" val="1776427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716A-3384-CADF-81FF-075CB487BE91}"/>
              </a:ext>
            </a:extLst>
          </p:cNvPr>
          <p:cNvSpPr>
            <a:spLocks noGrp="1"/>
          </p:cNvSpPr>
          <p:nvPr>
            <p:ph type="title"/>
          </p:nvPr>
        </p:nvSpPr>
        <p:spPr/>
        <p:txBody>
          <a:bodyPr/>
          <a:lstStyle/>
          <a:p>
            <a:r>
              <a:rPr lang="en-US" dirty="0"/>
              <a:t>Benefits</a:t>
            </a:r>
            <a:endParaRPr lang="en-IN" dirty="0"/>
          </a:p>
        </p:txBody>
      </p:sp>
      <p:graphicFrame>
        <p:nvGraphicFramePr>
          <p:cNvPr id="7" name="Content Placeholder 2">
            <a:extLst>
              <a:ext uri="{FF2B5EF4-FFF2-40B4-BE49-F238E27FC236}">
                <a16:creationId xmlns:a16="http://schemas.microsoft.com/office/drawing/2014/main" id="{E0B1E089-C7C6-DFC0-C626-7A62E187E0B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738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25669-6662-6703-D283-DC7E04F0E97B}"/>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kern="1200">
                <a:solidFill>
                  <a:schemeClr val="tx1"/>
                </a:solidFill>
                <a:latin typeface="+mj-lt"/>
                <a:ea typeface="+mj-ea"/>
                <a:cs typeface="+mj-cs"/>
              </a:rPr>
              <a:t>The team, roles and responsibilities</a:t>
            </a:r>
          </a:p>
        </p:txBody>
      </p:sp>
      <p:sp>
        <p:nvSpPr>
          <p:cNvPr id="26"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F7496B0B-FB41-1F54-7AC7-79C8E19F9194}"/>
              </a:ext>
            </a:extLst>
          </p:cNvPr>
          <p:cNvGraphicFramePr>
            <a:graphicFrameLocks noGrp="1"/>
          </p:cNvGraphicFramePr>
          <p:nvPr>
            <p:ph idx="1"/>
            <p:extLst>
              <p:ext uri="{D42A27DB-BD31-4B8C-83A1-F6EECF244321}">
                <p14:modId xmlns:p14="http://schemas.microsoft.com/office/powerpoint/2010/main" val="2688996648"/>
              </p:ext>
            </p:extLst>
          </p:nvPr>
        </p:nvGraphicFramePr>
        <p:xfrm>
          <a:off x="332258" y="2510986"/>
          <a:ext cx="11522886" cy="4198227"/>
        </p:xfrm>
        <a:graphic>
          <a:graphicData uri="http://schemas.openxmlformats.org/drawingml/2006/table">
            <a:tbl>
              <a:tblPr firstRow="1" firstCol="1" bandRow="1">
                <a:tableStyleId>{8EC20E35-A176-4012-BC5E-935CFFF8708E}</a:tableStyleId>
              </a:tblPr>
              <a:tblGrid>
                <a:gridCol w="3314475">
                  <a:extLst>
                    <a:ext uri="{9D8B030D-6E8A-4147-A177-3AD203B41FA5}">
                      <a16:colId xmlns:a16="http://schemas.microsoft.com/office/drawing/2014/main" val="3232886910"/>
                    </a:ext>
                  </a:extLst>
                </a:gridCol>
                <a:gridCol w="3756921">
                  <a:extLst>
                    <a:ext uri="{9D8B030D-6E8A-4147-A177-3AD203B41FA5}">
                      <a16:colId xmlns:a16="http://schemas.microsoft.com/office/drawing/2014/main" val="3267281521"/>
                    </a:ext>
                  </a:extLst>
                </a:gridCol>
                <a:gridCol w="4451490">
                  <a:extLst>
                    <a:ext uri="{9D8B030D-6E8A-4147-A177-3AD203B41FA5}">
                      <a16:colId xmlns:a16="http://schemas.microsoft.com/office/drawing/2014/main" val="3684497810"/>
                    </a:ext>
                  </a:extLst>
                </a:gridCol>
              </a:tblGrid>
              <a:tr h="232113">
                <a:tc>
                  <a:txBody>
                    <a:bodyPr/>
                    <a:lstStyle/>
                    <a:p>
                      <a:pPr algn="just">
                        <a:lnSpc>
                          <a:spcPct val="115000"/>
                        </a:lnSpc>
                      </a:pPr>
                      <a:r>
                        <a:rPr lang="en-IN" sz="1200">
                          <a:effectLst/>
                          <a:latin typeface="+mn-lt"/>
                        </a:rPr>
                        <a:t>Role</a:t>
                      </a:r>
                      <a:endParaRPr lang="en-IN" sz="1200">
                        <a:effectLst/>
                        <a:latin typeface="+mn-lt"/>
                        <a:ea typeface="Arial" panose="020B0604020202020204" pitchFamily="34" charset="0"/>
                      </a:endParaRPr>
                    </a:p>
                  </a:txBody>
                  <a:tcPr marL="47496" marR="47496" marT="0" marB="0"/>
                </a:tc>
                <a:tc>
                  <a:txBody>
                    <a:bodyPr/>
                    <a:lstStyle/>
                    <a:p>
                      <a:pPr algn="just">
                        <a:lnSpc>
                          <a:spcPct val="115000"/>
                        </a:lnSpc>
                      </a:pPr>
                      <a:r>
                        <a:rPr lang="en-IN" sz="1200" dirty="0">
                          <a:effectLst/>
                          <a:latin typeface="+mn-lt"/>
                        </a:rPr>
                        <a:t>Team Member</a:t>
                      </a:r>
                      <a:endParaRPr lang="en-IN" sz="1200" dirty="0">
                        <a:effectLst/>
                        <a:latin typeface="+mn-lt"/>
                        <a:ea typeface="Arial" panose="020B0604020202020204" pitchFamily="34" charset="0"/>
                      </a:endParaRPr>
                    </a:p>
                  </a:txBody>
                  <a:tcPr marL="47496" marR="47496" marT="0" marB="0"/>
                </a:tc>
                <a:tc>
                  <a:txBody>
                    <a:bodyPr/>
                    <a:lstStyle/>
                    <a:p>
                      <a:pPr>
                        <a:lnSpc>
                          <a:spcPct val="115000"/>
                        </a:lnSpc>
                      </a:pPr>
                      <a:r>
                        <a:rPr lang="en-IN" sz="1200">
                          <a:effectLst/>
                          <a:latin typeface="+mn-lt"/>
                        </a:rPr>
                        <a:t>Responsibilities</a:t>
                      </a:r>
                      <a:endParaRPr lang="en-IN" sz="1200">
                        <a:effectLst/>
                        <a:latin typeface="+mn-lt"/>
                        <a:ea typeface="Arial" panose="020B0604020202020204" pitchFamily="34" charset="0"/>
                      </a:endParaRPr>
                    </a:p>
                  </a:txBody>
                  <a:tcPr marL="47496" marR="47496" marT="0" marB="0"/>
                </a:tc>
                <a:extLst>
                  <a:ext uri="{0D108BD9-81ED-4DB2-BD59-A6C34878D82A}">
                    <a16:rowId xmlns:a16="http://schemas.microsoft.com/office/drawing/2014/main" val="1697231365"/>
                  </a:ext>
                </a:extLst>
              </a:tr>
              <a:tr h="663736">
                <a:tc>
                  <a:txBody>
                    <a:bodyPr/>
                    <a:lstStyle/>
                    <a:p>
                      <a:pPr algn="just">
                        <a:lnSpc>
                          <a:spcPct val="115000"/>
                        </a:lnSpc>
                      </a:pPr>
                      <a:r>
                        <a:rPr lang="en-IN" sz="1200" dirty="0">
                          <a:effectLst/>
                          <a:latin typeface="+mn-lt"/>
                        </a:rPr>
                        <a:t>UI Designer</a:t>
                      </a:r>
                      <a:endParaRPr lang="en-IN" sz="1200" dirty="0">
                        <a:effectLst/>
                        <a:latin typeface="+mn-lt"/>
                        <a:ea typeface="Arial" panose="020B0604020202020204" pitchFamily="34" charset="0"/>
                      </a:endParaRPr>
                    </a:p>
                  </a:txBody>
                  <a:tcPr marL="47496" marR="47496" marT="0" marB="0"/>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IN" sz="1200" dirty="0">
                          <a:effectLst/>
                          <a:latin typeface="+mn-lt"/>
                        </a:rPr>
                        <a:t>Yuan Gao, Chandana Nandan</a:t>
                      </a:r>
                    </a:p>
                    <a:p>
                      <a:pPr algn="just">
                        <a:lnSpc>
                          <a:spcPct val="115000"/>
                        </a:lnSpc>
                      </a:pPr>
                      <a:endParaRPr lang="en-IN" sz="1200" dirty="0">
                        <a:effectLst/>
                        <a:latin typeface="+mn-lt"/>
                        <a:ea typeface="Arial" panose="020B0604020202020204" pitchFamily="34" charset="0"/>
                      </a:endParaRPr>
                    </a:p>
                  </a:txBody>
                  <a:tcPr marL="47496" marR="47496"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IN" sz="1200">
                          <a:effectLst/>
                          <a:latin typeface="+mn-lt"/>
                        </a:rPr>
                        <a:t>Creating visually appealing icons and graphics, Collaborating on UI design, and ensuring a cohesive user experience.</a:t>
                      </a:r>
                    </a:p>
                    <a:p>
                      <a:pPr>
                        <a:lnSpc>
                          <a:spcPct val="115000"/>
                        </a:lnSpc>
                      </a:pPr>
                      <a:endParaRPr lang="en-IN" sz="1200">
                        <a:effectLst/>
                        <a:latin typeface="+mn-lt"/>
                        <a:ea typeface="Arial" panose="020B0604020202020204" pitchFamily="34" charset="0"/>
                      </a:endParaRPr>
                    </a:p>
                  </a:txBody>
                  <a:tcPr marL="47496" marR="47496" marT="0" marB="0"/>
                </a:tc>
                <a:extLst>
                  <a:ext uri="{0D108BD9-81ED-4DB2-BD59-A6C34878D82A}">
                    <a16:rowId xmlns:a16="http://schemas.microsoft.com/office/drawing/2014/main" val="327614501"/>
                  </a:ext>
                </a:extLst>
              </a:tr>
              <a:tr h="447924">
                <a:tc>
                  <a:txBody>
                    <a:bodyPr/>
                    <a:lstStyle/>
                    <a:p>
                      <a:pPr algn="just">
                        <a:lnSpc>
                          <a:spcPct val="115000"/>
                        </a:lnSpc>
                      </a:pPr>
                      <a:r>
                        <a:rPr lang="en-IN" sz="1200">
                          <a:effectLst/>
                          <a:latin typeface="+mn-lt"/>
                        </a:rPr>
                        <a:t>Backend Developer</a:t>
                      </a:r>
                      <a:endParaRPr lang="en-IN" sz="1200">
                        <a:effectLst/>
                        <a:latin typeface="+mn-lt"/>
                        <a:ea typeface="Arial" panose="020B0604020202020204" pitchFamily="34" charset="0"/>
                      </a:endParaRPr>
                    </a:p>
                  </a:txBody>
                  <a:tcPr marL="47496" marR="47496" marT="0" marB="0"/>
                </a:tc>
                <a:tc>
                  <a:txBody>
                    <a:bodyPr/>
                    <a:lstStyle/>
                    <a:p>
                      <a:pPr algn="just">
                        <a:lnSpc>
                          <a:spcPct val="115000"/>
                        </a:lnSpc>
                      </a:pPr>
                      <a:r>
                        <a:rPr lang="en-IN" sz="1200">
                          <a:effectLst/>
                          <a:latin typeface="+mn-lt"/>
                        </a:rPr>
                        <a:t>Yuchen Zheng</a:t>
                      </a:r>
                      <a:endParaRPr lang="en-IN" sz="1200">
                        <a:effectLst/>
                        <a:latin typeface="+mn-lt"/>
                        <a:ea typeface="Arial" panose="020B0604020202020204" pitchFamily="34" charset="0"/>
                      </a:endParaRPr>
                    </a:p>
                  </a:txBody>
                  <a:tcPr marL="47496" marR="47496" marT="0" marB="0"/>
                </a:tc>
                <a:tc>
                  <a:txBody>
                    <a:bodyPr/>
                    <a:lstStyle/>
                    <a:p>
                      <a:pPr>
                        <a:lnSpc>
                          <a:spcPct val="115000"/>
                        </a:lnSpc>
                      </a:pPr>
                      <a:r>
                        <a:rPr lang="en-IN" sz="1200">
                          <a:effectLst/>
                          <a:latin typeface="+mn-lt"/>
                        </a:rPr>
                        <a:t>Implementing the Rubik's Cube solving algorithm, setting up the backend server, and deployment.</a:t>
                      </a:r>
                      <a:endParaRPr lang="en-IN" sz="1200">
                        <a:effectLst/>
                        <a:latin typeface="+mn-lt"/>
                        <a:ea typeface="Arial" panose="020B0604020202020204" pitchFamily="34" charset="0"/>
                      </a:endParaRPr>
                    </a:p>
                  </a:txBody>
                  <a:tcPr marL="47496" marR="47496" marT="0" marB="0"/>
                </a:tc>
                <a:extLst>
                  <a:ext uri="{0D108BD9-81ED-4DB2-BD59-A6C34878D82A}">
                    <a16:rowId xmlns:a16="http://schemas.microsoft.com/office/drawing/2014/main" val="561356925"/>
                  </a:ext>
                </a:extLst>
              </a:tr>
              <a:tr h="663736">
                <a:tc>
                  <a:txBody>
                    <a:bodyPr/>
                    <a:lstStyle/>
                    <a:p>
                      <a:pPr algn="just">
                        <a:lnSpc>
                          <a:spcPct val="115000"/>
                        </a:lnSpc>
                      </a:pPr>
                      <a:r>
                        <a:rPr lang="en-IN" sz="1200">
                          <a:effectLst/>
                          <a:latin typeface="+mn-lt"/>
                        </a:rPr>
                        <a:t>Frontend Developer</a:t>
                      </a:r>
                      <a:endParaRPr lang="en-IN" sz="1200">
                        <a:effectLst/>
                        <a:latin typeface="+mn-lt"/>
                        <a:ea typeface="Arial" panose="020B0604020202020204" pitchFamily="34" charset="0"/>
                      </a:endParaRPr>
                    </a:p>
                  </a:txBody>
                  <a:tcPr marL="47496" marR="47496" marT="0" marB="0"/>
                </a:tc>
                <a:tc>
                  <a:txBody>
                    <a:bodyPr/>
                    <a:lstStyle/>
                    <a:p>
                      <a:pPr algn="just">
                        <a:lnSpc>
                          <a:spcPct val="115000"/>
                        </a:lnSpc>
                      </a:pPr>
                      <a:r>
                        <a:rPr lang="en-IN" sz="1200">
                          <a:effectLst/>
                          <a:latin typeface="+mn-lt"/>
                        </a:rPr>
                        <a:t>Xinyu Yang</a:t>
                      </a:r>
                      <a:endParaRPr lang="en-IN" sz="1200">
                        <a:effectLst/>
                        <a:latin typeface="+mn-lt"/>
                        <a:ea typeface="Arial" panose="020B0604020202020204" pitchFamily="34" charset="0"/>
                      </a:endParaRPr>
                    </a:p>
                  </a:txBody>
                  <a:tcPr marL="47496" marR="47496" marT="0" marB="0"/>
                </a:tc>
                <a:tc>
                  <a:txBody>
                    <a:bodyPr/>
                    <a:lstStyle/>
                    <a:p>
                      <a:pPr>
                        <a:lnSpc>
                          <a:spcPct val="115000"/>
                        </a:lnSpc>
                      </a:pPr>
                      <a:r>
                        <a:rPr lang="en-IN" sz="1200">
                          <a:effectLst/>
                          <a:latin typeface="+mn-lt"/>
                        </a:rPr>
                        <a:t>Building the frontend interface using React.js, implementing the 3D Rubik's Cube simulation with Three.js, and creating interactive features like hints, random scrambles, and resets.</a:t>
                      </a:r>
                      <a:endParaRPr lang="en-IN" sz="1200">
                        <a:effectLst/>
                        <a:latin typeface="+mn-lt"/>
                        <a:ea typeface="Arial" panose="020B0604020202020204" pitchFamily="34" charset="0"/>
                      </a:endParaRPr>
                    </a:p>
                  </a:txBody>
                  <a:tcPr marL="47496" marR="47496" marT="0" marB="0"/>
                </a:tc>
                <a:extLst>
                  <a:ext uri="{0D108BD9-81ED-4DB2-BD59-A6C34878D82A}">
                    <a16:rowId xmlns:a16="http://schemas.microsoft.com/office/drawing/2014/main" val="2675716928"/>
                  </a:ext>
                </a:extLst>
              </a:tr>
              <a:tr h="1095359">
                <a:tc>
                  <a:txBody>
                    <a:bodyPr/>
                    <a:lstStyle/>
                    <a:p>
                      <a:pPr algn="just">
                        <a:lnSpc>
                          <a:spcPct val="115000"/>
                        </a:lnSpc>
                      </a:pPr>
                      <a:r>
                        <a:rPr lang="en-IN" sz="1200" dirty="0">
                          <a:effectLst/>
                          <a:latin typeface="+mn-lt"/>
                        </a:rPr>
                        <a:t>Project Manager and SQA</a:t>
                      </a:r>
                      <a:endParaRPr lang="en-IN" sz="1200" dirty="0">
                        <a:effectLst/>
                        <a:latin typeface="+mn-lt"/>
                        <a:ea typeface="Arial" panose="020B0604020202020204" pitchFamily="34" charset="0"/>
                      </a:endParaRPr>
                    </a:p>
                  </a:txBody>
                  <a:tcPr marL="47496" marR="47496" marT="0" marB="0"/>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IN" sz="1200">
                          <a:effectLst/>
                          <a:latin typeface="+mn-lt"/>
                        </a:rPr>
                        <a:t>Shanthakumar Sivakumar</a:t>
                      </a:r>
                    </a:p>
                    <a:p>
                      <a:pPr algn="just">
                        <a:lnSpc>
                          <a:spcPct val="115000"/>
                        </a:lnSpc>
                      </a:pPr>
                      <a:endParaRPr lang="en-IN" sz="1200">
                        <a:effectLst/>
                        <a:latin typeface="+mn-lt"/>
                        <a:ea typeface="Arial" panose="020B0604020202020204" pitchFamily="34" charset="0"/>
                      </a:endParaRPr>
                    </a:p>
                  </a:txBody>
                  <a:tcPr marL="47496" marR="47496" marT="0" marB="0"/>
                </a:tc>
                <a:tc>
                  <a:txBody>
                    <a:bodyPr/>
                    <a:lstStyle/>
                    <a:p>
                      <a:pPr>
                        <a:lnSpc>
                          <a:spcPct val="115000"/>
                        </a:lnSpc>
                      </a:pPr>
                      <a:r>
                        <a:rPr lang="en-IN" sz="1200" dirty="0">
                          <a:effectLst/>
                          <a:latin typeface="+mn-lt"/>
                        </a:rPr>
                        <a:t>Overseeing project progress, coordinating tasks, ensuring timelines are met, and resolving project-related issues.</a:t>
                      </a:r>
                    </a:p>
                    <a:p>
                      <a:pPr marL="0" marR="0" lvl="0" indent="0" algn="l" defTabSz="914400" rtl="0" eaLnBrk="1" fontAlgn="auto" latinLnBrk="0" hangingPunct="1">
                        <a:lnSpc>
                          <a:spcPct val="115000"/>
                        </a:lnSpc>
                        <a:spcBef>
                          <a:spcPts val="0"/>
                        </a:spcBef>
                        <a:spcAft>
                          <a:spcPts val="0"/>
                        </a:spcAft>
                        <a:buClrTx/>
                        <a:buSzTx/>
                        <a:buFontTx/>
                        <a:buNone/>
                        <a:tabLst/>
                        <a:defRPr/>
                      </a:pPr>
                      <a:r>
                        <a:rPr lang="en-IN" sz="1200" dirty="0">
                          <a:effectLst/>
                          <a:latin typeface="+mn-lt"/>
                        </a:rPr>
                        <a:t>Testing the application, identifying bugs, and ensuring a smooth user experience.</a:t>
                      </a:r>
                    </a:p>
                    <a:p>
                      <a:pPr>
                        <a:lnSpc>
                          <a:spcPct val="115000"/>
                        </a:lnSpc>
                      </a:pPr>
                      <a:endParaRPr lang="en-IN" sz="1200" dirty="0">
                        <a:effectLst/>
                        <a:latin typeface="+mn-lt"/>
                        <a:ea typeface="Arial" panose="020B0604020202020204" pitchFamily="34" charset="0"/>
                      </a:endParaRPr>
                    </a:p>
                  </a:txBody>
                  <a:tcPr marL="47496" marR="47496" marT="0" marB="0"/>
                </a:tc>
                <a:extLst>
                  <a:ext uri="{0D108BD9-81ED-4DB2-BD59-A6C34878D82A}">
                    <a16:rowId xmlns:a16="http://schemas.microsoft.com/office/drawing/2014/main" val="3991284641"/>
                  </a:ext>
                </a:extLst>
              </a:tr>
              <a:tr h="1095359">
                <a:tc>
                  <a:txBody>
                    <a:bodyPr/>
                    <a:lstStyle/>
                    <a:p>
                      <a:pPr algn="just">
                        <a:lnSpc>
                          <a:spcPct val="115000"/>
                        </a:lnSpc>
                      </a:pPr>
                      <a:r>
                        <a:rPr lang="en-US" sz="1200" dirty="0">
                          <a:effectLst/>
                          <a:latin typeface="+mn-lt"/>
                          <a:ea typeface="Arial" panose="020B0604020202020204" pitchFamily="34" charset="0"/>
                        </a:rPr>
                        <a:t>Content Writer</a:t>
                      </a:r>
                      <a:endParaRPr lang="en-IN" sz="1200" dirty="0">
                        <a:effectLst/>
                        <a:latin typeface="+mn-lt"/>
                        <a:ea typeface="Arial" panose="020B0604020202020204" pitchFamily="34" charset="0"/>
                      </a:endParaRPr>
                    </a:p>
                  </a:txBody>
                  <a:tcPr marL="47496" marR="47496" marT="0" marB="0"/>
                </a:tc>
                <a:tc>
                  <a:txBody>
                    <a:bodyPr/>
                    <a:lstStyle/>
                    <a:p>
                      <a:pPr algn="just">
                        <a:lnSpc>
                          <a:spcPct val="115000"/>
                        </a:lnSpc>
                      </a:pPr>
                      <a:r>
                        <a:rPr lang="en-US" sz="1200" dirty="0">
                          <a:effectLst/>
                          <a:latin typeface="+mn-lt"/>
                          <a:ea typeface="Arial" panose="020B0604020202020204" pitchFamily="34" charset="0"/>
                        </a:rPr>
                        <a:t>Chandana Nandan</a:t>
                      </a:r>
                      <a:endParaRPr lang="en-IN" sz="1200" dirty="0">
                        <a:effectLst/>
                        <a:latin typeface="+mn-lt"/>
                        <a:ea typeface="Arial" panose="020B0604020202020204" pitchFamily="34" charset="0"/>
                      </a:endParaRPr>
                    </a:p>
                  </a:txBody>
                  <a:tcPr marL="47496" marR="47496" marT="0" marB="0"/>
                </a:tc>
                <a:tc>
                  <a:txBody>
                    <a:bodyPr/>
                    <a:lstStyle/>
                    <a:p>
                      <a:pPr>
                        <a:lnSpc>
                          <a:spcPct val="115000"/>
                        </a:lnSpc>
                      </a:pPr>
                      <a:r>
                        <a:rPr lang="en-US" sz="1200" dirty="0"/>
                        <a:t>Creating, maintaining, and organizing project documentation, including requirements, technical materials, user guides, and meeting minutes</a:t>
                      </a:r>
                      <a:endParaRPr lang="en-IN" sz="1200" dirty="0">
                        <a:effectLst/>
                        <a:latin typeface="+mn-lt"/>
                        <a:ea typeface="Arial" panose="020B0604020202020204" pitchFamily="34" charset="0"/>
                      </a:endParaRPr>
                    </a:p>
                  </a:txBody>
                  <a:tcPr marL="47496" marR="47496" marT="0" marB="0"/>
                </a:tc>
                <a:extLst>
                  <a:ext uri="{0D108BD9-81ED-4DB2-BD59-A6C34878D82A}">
                    <a16:rowId xmlns:a16="http://schemas.microsoft.com/office/drawing/2014/main" val="436057720"/>
                  </a:ext>
                </a:extLst>
              </a:tr>
            </a:tbl>
          </a:graphicData>
        </a:graphic>
      </p:graphicFrame>
    </p:spTree>
    <p:extLst>
      <p:ext uri="{BB962C8B-B14F-4D97-AF65-F5344CB8AC3E}">
        <p14:creationId xmlns:p14="http://schemas.microsoft.com/office/powerpoint/2010/main" val="216921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2BA98-F0C0-F3F3-8064-E9F76C889933}"/>
              </a:ext>
            </a:extLst>
          </p:cNvPr>
          <p:cNvSpPr>
            <a:spLocks noGrp="1"/>
          </p:cNvSpPr>
          <p:nvPr>
            <p:ph type="title"/>
          </p:nvPr>
        </p:nvSpPr>
        <p:spPr>
          <a:xfrm>
            <a:off x="572493" y="238539"/>
            <a:ext cx="11018520" cy="1434415"/>
          </a:xfrm>
        </p:spPr>
        <p:txBody>
          <a:bodyPr anchor="b">
            <a:normAutofit fontScale="90000"/>
          </a:bodyPr>
          <a:lstStyle/>
          <a:p>
            <a:r>
              <a:rPr lang="en-US" sz="5400" dirty="0"/>
              <a:t>High-Level Project Requirements	(Functional requirements)</a:t>
            </a:r>
            <a:endParaRPr lang="en-IN" sz="5400" dirty="0"/>
          </a:p>
        </p:txBody>
      </p:sp>
      <p:sp>
        <p:nvSpPr>
          <p:cNvPr id="2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D64335-18EE-0CBB-F2DC-CCFCB901EAC2}"/>
              </a:ext>
            </a:extLst>
          </p:cNvPr>
          <p:cNvSpPr>
            <a:spLocks noGrp="1"/>
          </p:cNvSpPr>
          <p:nvPr>
            <p:ph idx="1"/>
          </p:nvPr>
        </p:nvSpPr>
        <p:spPr>
          <a:xfrm>
            <a:off x="572493" y="2071316"/>
            <a:ext cx="7413916" cy="4397578"/>
          </a:xfrm>
        </p:spPr>
        <p:txBody>
          <a:bodyPr anchor="t">
            <a:normAutofit/>
          </a:bodyPr>
          <a:lstStyle/>
          <a:p>
            <a:pPr marL="0" indent="0">
              <a:buNone/>
            </a:pPr>
            <a:r>
              <a:rPr lang="en-US" sz="1200" b="1" dirty="0"/>
              <a:t>Interactive 3D Rubik's Cube Simulation – </a:t>
            </a:r>
          </a:p>
          <a:p>
            <a:pPr marL="0" indent="0">
              <a:buNone/>
            </a:pPr>
            <a:r>
              <a:rPr lang="en-US" sz="1200" dirty="0"/>
              <a:t>● The application will provide users with a 3D Rubik's Cube that accurately simulates real-world cube movements.</a:t>
            </a:r>
          </a:p>
          <a:p>
            <a:pPr marL="0" indent="0">
              <a:buNone/>
            </a:pPr>
            <a:r>
              <a:rPr lang="en-US" sz="1200" dirty="0"/>
              <a:t>● Users should be able to rotate the cube in all directions, scramble it, reset it to the solved state, and interact with it seamlessly. </a:t>
            </a:r>
          </a:p>
          <a:p>
            <a:pPr marL="0" indent="0">
              <a:buNone/>
            </a:pPr>
            <a:r>
              <a:rPr lang="en-US" sz="1200" b="1" dirty="0"/>
              <a:t>Rubik's Cube Solving Algorithm – </a:t>
            </a:r>
          </a:p>
          <a:p>
            <a:pPr marL="0" indent="0">
              <a:buNone/>
            </a:pPr>
            <a:r>
              <a:rPr lang="en-US" sz="1200" dirty="0"/>
              <a:t>● The application will implement Rubik's Cube solving algorithms, allowing users to input cube configurations and receive step-by-step solutions. </a:t>
            </a:r>
          </a:p>
          <a:p>
            <a:pPr marL="0" indent="0">
              <a:buNone/>
            </a:pPr>
            <a:r>
              <a:rPr lang="en-US" sz="1200" dirty="0"/>
              <a:t>● The solving algorithm will be efficient and provide optimal solutions for various cube states. </a:t>
            </a:r>
          </a:p>
          <a:p>
            <a:pPr marL="0" indent="0">
              <a:buNone/>
            </a:pPr>
            <a:r>
              <a:rPr lang="en-US" sz="1200" b="1" dirty="0"/>
              <a:t>User Account Management – </a:t>
            </a:r>
          </a:p>
          <a:p>
            <a:pPr marL="0" indent="0">
              <a:buNone/>
            </a:pPr>
            <a:r>
              <a:rPr lang="en-US" sz="1200" dirty="0"/>
              <a:t>● Users can create accounts, log in, and manage their profiles. User accounts will store progress, achievements, and user-specific data. </a:t>
            </a:r>
          </a:p>
          <a:p>
            <a:pPr marL="0" indent="0">
              <a:buNone/>
            </a:pPr>
            <a:r>
              <a:rPr lang="en-US" sz="1200" dirty="0"/>
              <a:t>● Passwords will be securely stored and authenticated. </a:t>
            </a:r>
          </a:p>
          <a:p>
            <a:pPr marL="0" indent="0">
              <a:buNone/>
            </a:pPr>
            <a:r>
              <a:rPr lang="en-US" sz="1200" b="1" dirty="0"/>
              <a:t>Hint System – </a:t>
            </a:r>
          </a:p>
          <a:p>
            <a:pPr marL="0" indent="0">
              <a:buNone/>
            </a:pPr>
            <a:r>
              <a:rPr lang="en-US" sz="1200" dirty="0"/>
              <a:t>● The hint system will provide users with hints and guidance for solving Rubik's Cubes at different skill levels. </a:t>
            </a:r>
          </a:p>
          <a:p>
            <a:pPr marL="0" indent="0">
              <a:buNone/>
            </a:pPr>
            <a:r>
              <a:rPr lang="en-US" sz="1200" dirty="0"/>
              <a:t>● Users can access hints for specific cube states and receive step-by-step instructions.</a:t>
            </a:r>
            <a:endParaRPr lang="en-IN" sz="1200" dirty="0"/>
          </a:p>
        </p:txBody>
      </p:sp>
      <p:pic>
        <p:nvPicPr>
          <p:cNvPr id="5" name="Picture 4" descr="Rubrics cubes in metallic reflections">
            <a:extLst>
              <a:ext uri="{FF2B5EF4-FFF2-40B4-BE49-F238E27FC236}">
                <a16:creationId xmlns:a16="http://schemas.microsoft.com/office/drawing/2014/main" id="{4282CBCA-0B31-C688-1175-E7C63D0A59A4}"/>
              </a:ext>
            </a:extLst>
          </p:cNvPr>
          <p:cNvPicPr>
            <a:picLocks noChangeAspect="1"/>
          </p:cNvPicPr>
          <p:nvPr/>
        </p:nvPicPr>
        <p:blipFill rotWithShape="1">
          <a:blip r:embed="rId2"/>
          <a:srcRect l="10120" r="25664" b="2"/>
          <a:stretch/>
        </p:blipFill>
        <p:spPr>
          <a:xfrm>
            <a:off x="8112868" y="2093976"/>
            <a:ext cx="3503854" cy="3642057"/>
          </a:xfrm>
          <a:prstGeom prst="rect">
            <a:avLst/>
          </a:prstGeom>
        </p:spPr>
      </p:pic>
    </p:spTree>
    <p:extLst>
      <p:ext uri="{BB962C8B-B14F-4D97-AF65-F5344CB8AC3E}">
        <p14:creationId xmlns:p14="http://schemas.microsoft.com/office/powerpoint/2010/main" val="349922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C3DD46-7665-E5A1-BF5D-9C73FB40ECD1}"/>
              </a:ext>
            </a:extLst>
          </p:cNvPr>
          <p:cNvSpPr>
            <a:spLocks noGrp="1"/>
          </p:cNvSpPr>
          <p:nvPr>
            <p:ph type="title"/>
          </p:nvPr>
        </p:nvSpPr>
        <p:spPr>
          <a:xfrm>
            <a:off x="572493" y="238539"/>
            <a:ext cx="11018520" cy="1434415"/>
          </a:xfrm>
        </p:spPr>
        <p:txBody>
          <a:bodyPr anchor="b">
            <a:normAutofit/>
          </a:bodyPr>
          <a:lstStyle/>
          <a:p>
            <a:r>
              <a:rPr lang="en-US" sz="5400" dirty="0"/>
              <a:t>Non-Functional requirements</a:t>
            </a:r>
            <a:endParaRPr lang="en-IN" sz="5400" dirty="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5F1F95-228E-00A7-9769-A5CEDE1A536E}"/>
              </a:ext>
            </a:extLst>
          </p:cNvPr>
          <p:cNvSpPr>
            <a:spLocks noGrp="1"/>
          </p:cNvSpPr>
          <p:nvPr>
            <p:ph idx="1"/>
          </p:nvPr>
        </p:nvSpPr>
        <p:spPr>
          <a:xfrm>
            <a:off x="572492" y="2071316"/>
            <a:ext cx="7472281" cy="4291740"/>
          </a:xfrm>
        </p:spPr>
        <p:txBody>
          <a:bodyPr anchor="t">
            <a:normAutofit/>
          </a:bodyPr>
          <a:lstStyle/>
          <a:p>
            <a:endParaRPr lang="en-US" sz="1400" b="1" dirty="0"/>
          </a:p>
          <a:p>
            <a:r>
              <a:rPr lang="en-US" sz="1400" b="1" dirty="0"/>
              <a:t>Performance Efficiency (Responsiveness</a:t>
            </a:r>
            <a:r>
              <a:rPr lang="en-US" sz="1400" dirty="0"/>
              <a:t>) - The application will ensure high performance and responsiveness. This includes minimizing load times for 3D cube simulations, Rubik's Cube solving algorithms, and all user interactions. Users will experience seamless and quick responses to their inputs, enhancing their overall experience. </a:t>
            </a:r>
          </a:p>
          <a:p>
            <a:r>
              <a:rPr lang="en-US" sz="1400" b="1" dirty="0"/>
              <a:t>Scalability</a:t>
            </a:r>
            <a:r>
              <a:rPr lang="en-US" sz="1400" dirty="0"/>
              <a:t> - The system will be designed to handle increasing numbers of users and concurrent interactions without significant performance degradation. As more users engage with the application, we continue to provide a consistent and responsive experience. </a:t>
            </a:r>
          </a:p>
          <a:p>
            <a:r>
              <a:rPr lang="en-US" sz="1400" b="1" dirty="0"/>
              <a:t>Data Security </a:t>
            </a:r>
            <a:r>
              <a:rPr lang="en-US" sz="1400" dirty="0"/>
              <a:t>- login credentials and profile information will be stored, and transmitted securely. Password encryption and secure communication protocols will be implemented to protect sensitive user data from unauthorized access.  </a:t>
            </a:r>
          </a:p>
          <a:p>
            <a:r>
              <a:rPr lang="en-US" sz="1400" b="1" dirty="0"/>
              <a:t>Password Security </a:t>
            </a:r>
            <a:r>
              <a:rPr lang="en-US" sz="1400" dirty="0"/>
              <a:t>- Passwords will be securely managed. This involves hashing passwords before storage to ensure that even in the event of a data breach, plain-text passwords cannot be exposed.</a:t>
            </a:r>
          </a:p>
          <a:p>
            <a:r>
              <a:rPr lang="en-US" sz="1400" b="1" dirty="0"/>
              <a:t>Threat Protection </a:t>
            </a:r>
            <a:r>
              <a:rPr lang="en-US" sz="1400" dirty="0"/>
              <a:t>- The application is fortified against common web security threats, such as SQL injection, and cross-site scripting (XSS). Regular security audits and assessments will be conducted to identify and mitigate vulnerabilities. </a:t>
            </a:r>
            <a:endParaRPr lang="en-IN" sz="1400" dirty="0"/>
          </a:p>
        </p:txBody>
      </p:sp>
      <p:pic>
        <p:nvPicPr>
          <p:cNvPr id="5" name="Picture 4" descr="Rubrics cubes in metallic reflections">
            <a:extLst>
              <a:ext uri="{FF2B5EF4-FFF2-40B4-BE49-F238E27FC236}">
                <a16:creationId xmlns:a16="http://schemas.microsoft.com/office/drawing/2014/main" id="{DDF02C2D-F0DF-EEFE-3CFE-4B4EE33D306E}"/>
              </a:ext>
            </a:extLst>
          </p:cNvPr>
          <p:cNvPicPr>
            <a:picLocks noChangeAspect="1"/>
          </p:cNvPicPr>
          <p:nvPr/>
        </p:nvPicPr>
        <p:blipFill rotWithShape="1">
          <a:blip r:embed="rId2"/>
          <a:srcRect l="10120" r="25664" b="2"/>
          <a:stretch/>
        </p:blipFill>
        <p:spPr>
          <a:xfrm>
            <a:off x="8195676" y="2093976"/>
            <a:ext cx="3421046" cy="3555983"/>
          </a:xfrm>
          <a:prstGeom prst="rect">
            <a:avLst/>
          </a:prstGeom>
        </p:spPr>
      </p:pic>
    </p:spTree>
    <p:extLst>
      <p:ext uri="{BB962C8B-B14F-4D97-AF65-F5344CB8AC3E}">
        <p14:creationId xmlns:p14="http://schemas.microsoft.com/office/powerpoint/2010/main" val="2921731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7DBC34-6C6B-6664-560C-4924558961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The GUI</a:t>
            </a:r>
          </a:p>
        </p:txBody>
      </p:sp>
      <p:pic>
        <p:nvPicPr>
          <p:cNvPr id="5" name="Content Placeholder 4" descr="A screenshot of a computer&#10;&#10;Description automatically generated">
            <a:extLst>
              <a:ext uri="{FF2B5EF4-FFF2-40B4-BE49-F238E27FC236}">
                <a16:creationId xmlns:a16="http://schemas.microsoft.com/office/drawing/2014/main" id="{6532F3ED-8569-C5B3-A192-7D348ABC79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800365"/>
            <a:ext cx="10905066" cy="4143923"/>
          </a:xfrm>
          <a:prstGeom prst="rect">
            <a:avLst/>
          </a:prstGeom>
        </p:spPr>
      </p:pic>
    </p:spTree>
    <p:extLst>
      <p:ext uri="{BB962C8B-B14F-4D97-AF65-F5344CB8AC3E}">
        <p14:creationId xmlns:p14="http://schemas.microsoft.com/office/powerpoint/2010/main" val="3227515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945</TotalTime>
  <Words>1140</Words>
  <Application>Microsoft Office PowerPoint</Application>
  <PresentationFormat>Widescreen</PresentationFormat>
  <Paragraphs>88</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Symbol</vt:lpstr>
      <vt:lpstr>Times New Roman</vt:lpstr>
      <vt:lpstr>Office Theme</vt:lpstr>
      <vt:lpstr>Uncover Rubik’s Cube</vt:lpstr>
      <vt:lpstr>Overview of the project </vt:lpstr>
      <vt:lpstr>Scope   </vt:lpstr>
      <vt:lpstr>Target Users </vt:lpstr>
      <vt:lpstr>Benefits</vt:lpstr>
      <vt:lpstr>The team, roles and responsibilities</vt:lpstr>
      <vt:lpstr>High-Level Project Requirements (Functional requirements)</vt:lpstr>
      <vt:lpstr>Non-Functional requirements</vt:lpstr>
      <vt:lpstr>The GUI</vt:lpstr>
      <vt:lpstr>Progress</vt:lpstr>
      <vt:lpstr>Data Diagram</vt:lpstr>
      <vt:lpstr>Upcoming project deadlines</vt:lpstr>
      <vt:lpstr>Demo Video</vt:lpstr>
      <vt:lpstr>Possible areas of improvements</vt:lpstr>
      <vt:lpstr>Thankyou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Uncover Rubik’s Cube</dc:title>
  <dc:creator>Hari .</dc:creator>
  <cp:lastModifiedBy>Hari .</cp:lastModifiedBy>
  <cp:revision>17</cp:revision>
  <dcterms:created xsi:type="dcterms:W3CDTF">2023-10-16T14:54:48Z</dcterms:created>
  <dcterms:modified xsi:type="dcterms:W3CDTF">2023-10-17T20:27:40Z</dcterms:modified>
</cp:coreProperties>
</file>